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diagrams/colors1.xml" ContentType="application/vnd.openxmlformats-officedocument.drawingml.diagramColors+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Default Extension="tiff" ContentType="image/tiff"/>
  <Override PartName="/ppt/slides/slide20.xml" ContentType="application/vnd.openxmlformats-officedocument.presentationml.slide+xml"/>
  <Override PartName="/ppt/slides/slide17.xml" ContentType="application/vnd.openxmlformats-officedocument.presentationml.slide+xml"/>
  <Override PartName="/ppt/notesSlides/notesSlide3.xml" ContentType="application/vnd.openxmlformats-officedocument.presentationml.notesSlide+xml"/>
  <Override PartName="/ppt/diagrams/drawing1.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viewProps.xml" ContentType="application/vnd.openxmlformats-officedocument.presentationml.viewProps+xml"/>
  <Default Extension="bin" ContentType="application/vnd.openxmlformats-officedocument.presentationml.printerSettings"/>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22"/>
  </p:notesMasterIdLst>
  <p:handoutMasterIdLst>
    <p:handoutMasterId r:id="rId23"/>
  </p:handoutMasterIdLst>
  <p:sldIdLst>
    <p:sldId id="1139" r:id="rId2"/>
    <p:sldId id="1085" r:id="rId3"/>
    <p:sldId id="1208" r:id="rId4"/>
    <p:sldId id="1209" r:id="rId5"/>
    <p:sldId id="1197" r:id="rId6"/>
    <p:sldId id="1199" r:id="rId7"/>
    <p:sldId id="1210" r:id="rId8"/>
    <p:sldId id="1200" r:id="rId9"/>
    <p:sldId id="1195" r:id="rId10"/>
    <p:sldId id="1201" r:id="rId11"/>
    <p:sldId id="1202" r:id="rId12"/>
    <p:sldId id="1206" r:id="rId13"/>
    <p:sldId id="1205" r:id="rId14"/>
    <p:sldId id="1207" r:id="rId15"/>
    <p:sldId id="1212" r:id="rId16"/>
    <p:sldId id="1211" r:id="rId17"/>
    <p:sldId id="1213" r:id="rId18"/>
    <p:sldId id="1214" r:id="rId19"/>
    <p:sldId id="1215" r:id="rId20"/>
    <p:sldId id="1196" r:id="rId21"/>
  </p:sldIdLst>
  <p:sldSz cx="14630400" cy="8229600"/>
  <p:notesSz cx="7023100" cy="9309100"/>
  <p:defaultTextStyle>
    <a:defPPr>
      <a:defRPr lang="en-US"/>
    </a:defPPr>
    <a:lvl1pPr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1pPr>
    <a:lvl2pPr marL="652815"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2pPr>
    <a:lvl3pPr marL="1305635"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3pPr>
    <a:lvl4pPr marL="1958454"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4pPr>
    <a:lvl5pPr marL="2611271" algn="l" rtl="0" fontAlgn="base">
      <a:spcBef>
        <a:spcPct val="0"/>
      </a:spcBef>
      <a:spcAft>
        <a:spcPct val="0"/>
      </a:spcAft>
      <a:defRPr sz="36600" kern="1200">
        <a:solidFill>
          <a:schemeClr val="accent1"/>
        </a:solidFill>
        <a:latin typeface="Helvetica" pitchFamily="-1" charset="0"/>
        <a:ea typeface="ＭＳ Ｐゴシック" pitchFamily="-1" charset="-128"/>
        <a:cs typeface="ＭＳ Ｐゴシック" pitchFamily="-1" charset="-128"/>
      </a:defRPr>
    </a:lvl5pPr>
    <a:lvl6pPr marL="3264083"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6pPr>
    <a:lvl7pPr marL="3916900"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7pPr>
    <a:lvl8pPr marL="4569714"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8pPr>
    <a:lvl9pPr marL="5222535" algn="l" defTabSz="652815" rtl="0" eaLnBrk="1" latinLnBrk="0" hangingPunct="1">
      <a:defRPr sz="36600" kern="1200">
        <a:solidFill>
          <a:schemeClr val="accent1"/>
        </a:solidFill>
        <a:latin typeface="Helvetica" pitchFamily="-1" charset="0"/>
        <a:ea typeface="ＭＳ Ｐゴシック" pitchFamily="-1" charset="-128"/>
        <a:cs typeface="ＭＳ Ｐゴシック" pitchFamily="-1"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scaleToFitPaper="1"/>
  <p:showPr showNarration="1" useTimings="0">
    <p:present/>
    <p:sldAll/>
    <p:penClr>
      <a:schemeClr val="tx1"/>
    </p:penClr>
    <p:extLst>
      <p:ext uri="{EC167BDD-8182-4AB7-AECC-EB403E3ABB37}">
        <p14:laserClr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a:srgbClr val="FF0000"/>
        </p14:laserClr>
      </p:ext>
      <p:ext uri="{2FDB2607-1784-4EEB-B798-7EB5836EED8A}">
        <p14:showMediaCtrls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
      </p:ext>
    </p:extLst>
  </p:showPr>
  <p:clrMru>
    <a:srgbClr val="EB1575"/>
    <a:srgbClr val="147500"/>
    <a:srgbClr val="900306"/>
    <a:srgbClr val="32415C"/>
    <a:srgbClr val="FB0A10"/>
    <a:srgbClr val="94F0E4"/>
    <a:srgbClr val="5771A0"/>
    <a:srgbClr val="800080"/>
    <a:srgbClr val="66FF33"/>
    <a:srgbClr val="FF000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horzBarState="maximized">
    <p:restoredLeft sz="15594" autoAdjust="0"/>
    <p:restoredTop sz="94660" autoAdjust="0"/>
  </p:normalViewPr>
  <p:slideViewPr>
    <p:cSldViewPr>
      <p:cViewPr varScale="1">
        <p:scale>
          <a:sx n="96" d="100"/>
          <a:sy n="96" d="100"/>
        </p:scale>
        <p:origin x="-96" y="-184"/>
      </p:cViewPr>
      <p:guideLst>
        <p:guide orient="horz" pos="2592"/>
        <p:guide pos="4605"/>
      </p:guideLst>
    </p:cSldViewPr>
  </p:slideViewPr>
  <p:outlineViewPr>
    <p:cViewPr>
      <p:scale>
        <a:sx n="33" d="100"/>
        <a:sy n="33" d="100"/>
      </p:scale>
      <p:origin x="0" y="9552"/>
    </p:cViewPr>
  </p:outlineViewPr>
  <p:notesTextViewPr>
    <p:cViewPr>
      <p:scale>
        <a:sx n="100" d="100"/>
        <a:sy n="100" d="100"/>
      </p:scale>
      <p:origin x="0" y="0"/>
    </p:cViewPr>
  </p:notesTextViewPr>
  <p:sorterViewPr>
    <p:cViewPr>
      <p:scale>
        <a:sx n="75" d="100"/>
        <a:sy n="75" d="100"/>
      </p:scale>
      <p:origin x="0" y="288"/>
    </p:cViewPr>
  </p:sorterViewPr>
  <p:notesViewPr>
    <p:cSldViewPr>
      <p:cViewPr varScale="1">
        <p:scale>
          <a:sx n="106" d="100"/>
          <a:sy n="106" d="100"/>
        </p:scale>
        <p:origin x="-4208" y="-112"/>
      </p:cViewPr>
      <p:guideLst>
        <p:guide orient="horz" pos="2931"/>
        <p:guide pos="2212"/>
      </p:guideLst>
    </p:cSldViewPr>
  </p:notes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FC5233-35E6-BD4E-95B3-B58C65EC05E5}" type="doc">
      <dgm:prSet loTypeId="urn:microsoft.com/office/officeart/2005/8/layout/lProcess2" loCatId="" qsTypeId="urn:microsoft.com/office/officeart/2005/8/quickstyle/3D4" qsCatId="3D" csTypeId="urn:microsoft.com/office/officeart/2005/8/colors/colorful2" csCatId="colorful" phldr="1"/>
      <dgm:spPr/>
      <dgm:t>
        <a:bodyPr/>
        <a:lstStyle/>
        <a:p>
          <a:endParaRPr lang="en-US"/>
        </a:p>
      </dgm:t>
    </dgm:pt>
    <dgm:pt modelId="{AE57BE34-6C6E-CB43-B070-65497DA3AA3A}">
      <dgm:prSet phldrT="[Text]"/>
      <dgm:spPr/>
      <dgm:t>
        <a:bodyPr/>
        <a:lstStyle/>
        <a:p>
          <a:r>
            <a:rPr lang="en-US" dirty="0" smtClean="0"/>
            <a:t>Tools</a:t>
          </a:r>
          <a:endParaRPr lang="en-US" dirty="0"/>
        </a:p>
      </dgm:t>
    </dgm:pt>
    <dgm:pt modelId="{43CEC87C-438F-F64C-A17F-1899C1A7ACA2}" type="parTrans" cxnId="{2D7716D1-C67C-0148-874D-4A3C82CA79A8}">
      <dgm:prSet/>
      <dgm:spPr/>
      <dgm:t>
        <a:bodyPr/>
        <a:lstStyle/>
        <a:p>
          <a:endParaRPr lang="en-US"/>
        </a:p>
      </dgm:t>
    </dgm:pt>
    <dgm:pt modelId="{26F8BE18-AD2C-9343-B3EE-72A97F87CCCF}" type="sibTrans" cxnId="{2D7716D1-C67C-0148-874D-4A3C82CA79A8}">
      <dgm:prSet/>
      <dgm:spPr/>
      <dgm:t>
        <a:bodyPr/>
        <a:lstStyle/>
        <a:p>
          <a:endParaRPr lang="en-US"/>
        </a:p>
      </dgm:t>
    </dgm:pt>
    <dgm:pt modelId="{4D40552E-E4C1-094D-A43A-3B50F6F962E5}">
      <dgm:prSet phldrT="[Text]"/>
      <dgm:spPr/>
      <dgm:t>
        <a:bodyPr/>
        <a:lstStyle/>
        <a:p>
          <a:r>
            <a:rPr lang="en-US" dirty="0" smtClean="0"/>
            <a:t>Word Processor</a:t>
          </a:r>
          <a:endParaRPr lang="en-US" dirty="0"/>
        </a:p>
      </dgm:t>
    </dgm:pt>
    <dgm:pt modelId="{3F746BC1-35E3-E745-A138-CA46B8D36516}" type="parTrans" cxnId="{262E174C-DC0D-B740-ADDC-C314A05371BC}">
      <dgm:prSet/>
      <dgm:spPr/>
      <dgm:t>
        <a:bodyPr/>
        <a:lstStyle/>
        <a:p>
          <a:endParaRPr lang="en-US"/>
        </a:p>
      </dgm:t>
    </dgm:pt>
    <dgm:pt modelId="{80B22E73-29BF-AB40-B293-8ECD4C7275F8}" type="sibTrans" cxnId="{262E174C-DC0D-B740-ADDC-C314A05371BC}">
      <dgm:prSet/>
      <dgm:spPr/>
      <dgm:t>
        <a:bodyPr/>
        <a:lstStyle/>
        <a:p>
          <a:endParaRPr lang="en-US"/>
        </a:p>
      </dgm:t>
    </dgm:pt>
    <dgm:pt modelId="{3E83CDC2-3CA3-1C4D-9C8F-4F3E6F59E9F4}">
      <dgm:prSet phldrT="[Text]"/>
      <dgm:spPr/>
      <dgm:t>
        <a:bodyPr/>
        <a:lstStyle/>
        <a:p>
          <a:r>
            <a:rPr lang="en-US" dirty="0" smtClean="0"/>
            <a:t>Browser</a:t>
          </a:r>
          <a:endParaRPr lang="en-US" dirty="0"/>
        </a:p>
      </dgm:t>
    </dgm:pt>
    <dgm:pt modelId="{263A9D28-7860-E648-B50E-9B7BFB67D3BE}" type="parTrans" cxnId="{6179F26A-5F9D-DD40-AB73-7D7B0AB39710}">
      <dgm:prSet/>
      <dgm:spPr/>
      <dgm:t>
        <a:bodyPr/>
        <a:lstStyle/>
        <a:p>
          <a:endParaRPr lang="en-US"/>
        </a:p>
      </dgm:t>
    </dgm:pt>
    <dgm:pt modelId="{78B05247-D6A4-8341-B620-A4F1D1CC4775}" type="sibTrans" cxnId="{6179F26A-5F9D-DD40-AB73-7D7B0AB39710}">
      <dgm:prSet/>
      <dgm:spPr/>
      <dgm:t>
        <a:bodyPr/>
        <a:lstStyle/>
        <a:p>
          <a:endParaRPr lang="en-US"/>
        </a:p>
      </dgm:t>
    </dgm:pt>
    <dgm:pt modelId="{D35904DF-F384-4C42-B03A-81D5B8935FCC}">
      <dgm:prSet phldrT="[Text]"/>
      <dgm:spPr/>
      <dgm:t>
        <a:bodyPr/>
        <a:lstStyle/>
        <a:p>
          <a:r>
            <a:rPr lang="en-US" dirty="0" err="1" smtClean="0"/>
            <a:t>Microworlds</a:t>
          </a:r>
          <a:endParaRPr lang="en-US" dirty="0"/>
        </a:p>
      </dgm:t>
    </dgm:pt>
    <dgm:pt modelId="{1DD0739F-49D0-F64C-80F4-C84342CB3B11}" type="parTrans" cxnId="{204DE9D5-24EA-4745-9D31-FEEA58C40E8F}">
      <dgm:prSet/>
      <dgm:spPr/>
      <dgm:t>
        <a:bodyPr/>
        <a:lstStyle/>
        <a:p>
          <a:endParaRPr lang="en-US"/>
        </a:p>
      </dgm:t>
    </dgm:pt>
    <dgm:pt modelId="{707EF65F-0C26-4942-A213-1D3F8606771F}" type="sibTrans" cxnId="{204DE9D5-24EA-4745-9D31-FEEA58C40E8F}">
      <dgm:prSet/>
      <dgm:spPr/>
      <dgm:t>
        <a:bodyPr/>
        <a:lstStyle/>
        <a:p>
          <a:endParaRPr lang="en-US"/>
        </a:p>
      </dgm:t>
    </dgm:pt>
    <dgm:pt modelId="{2F303FF1-90C3-BB44-AF30-7CDE5423433F}">
      <dgm:prSet phldrT="[Text]"/>
      <dgm:spPr/>
      <dgm:t>
        <a:bodyPr/>
        <a:lstStyle/>
        <a:p>
          <a:r>
            <a:rPr lang="en-US" dirty="0" smtClean="0"/>
            <a:t>Interactive geometry</a:t>
          </a:r>
          <a:endParaRPr lang="en-US" dirty="0"/>
        </a:p>
      </dgm:t>
    </dgm:pt>
    <dgm:pt modelId="{990CA6A8-E09B-7E4F-BD4A-9AA506F37675}" type="parTrans" cxnId="{24CB793D-6D93-D041-BCD4-37F542B5AA4C}">
      <dgm:prSet/>
      <dgm:spPr/>
      <dgm:t>
        <a:bodyPr/>
        <a:lstStyle/>
        <a:p>
          <a:endParaRPr lang="en-US"/>
        </a:p>
      </dgm:t>
    </dgm:pt>
    <dgm:pt modelId="{22375AE6-BB10-784A-9C68-046DE0CDA5D5}" type="sibTrans" cxnId="{24CB793D-6D93-D041-BCD4-37F542B5AA4C}">
      <dgm:prSet/>
      <dgm:spPr/>
      <dgm:t>
        <a:bodyPr/>
        <a:lstStyle/>
        <a:p>
          <a:endParaRPr lang="en-US"/>
        </a:p>
      </dgm:t>
    </dgm:pt>
    <dgm:pt modelId="{D1196EB4-5287-404C-B4A5-7A42E8BD1486}">
      <dgm:prSet phldrT="[Text]"/>
      <dgm:spPr/>
      <dgm:t>
        <a:bodyPr/>
        <a:lstStyle/>
        <a:p>
          <a:r>
            <a:rPr lang="en-US" dirty="0" smtClean="0"/>
            <a:t>Physics simulation</a:t>
          </a:r>
          <a:endParaRPr lang="en-US" dirty="0"/>
        </a:p>
      </dgm:t>
    </dgm:pt>
    <dgm:pt modelId="{52155743-AA11-2744-B7A6-EA2696876983}" type="parTrans" cxnId="{8013525B-CB3D-FB4E-A2AD-F3633F83D362}">
      <dgm:prSet/>
      <dgm:spPr/>
      <dgm:t>
        <a:bodyPr/>
        <a:lstStyle/>
        <a:p>
          <a:endParaRPr lang="en-US"/>
        </a:p>
      </dgm:t>
    </dgm:pt>
    <dgm:pt modelId="{4A95DBA7-A8CC-604A-B5C6-101CEFC7E64A}" type="sibTrans" cxnId="{8013525B-CB3D-FB4E-A2AD-F3633F83D362}">
      <dgm:prSet/>
      <dgm:spPr/>
      <dgm:t>
        <a:bodyPr/>
        <a:lstStyle/>
        <a:p>
          <a:endParaRPr lang="en-US"/>
        </a:p>
      </dgm:t>
    </dgm:pt>
    <dgm:pt modelId="{239505C8-21A1-7646-955E-3F7AFD9842BB}">
      <dgm:prSet phldrT="[Text]"/>
      <dgm:spPr/>
      <dgm:t>
        <a:bodyPr/>
        <a:lstStyle/>
        <a:p>
          <a:r>
            <a:rPr lang="en-US" dirty="0" smtClean="0"/>
            <a:t>Courseware</a:t>
          </a:r>
          <a:endParaRPr lang="en-US" dirty="0"/>
        </a:p>
      </dgm:t>
    </dgm:pt>
    <dgm:pt modelId="{1023FDAA-60A2-2643-8D73-C415584492BD}" type="parTrans" cxnId="{4588E59B-E982-A340-9875-7B7F99E04F2E}">
      <dgm:prSet/>
      <dgm:spPr/>
      <dgm:t>
        <a:bodyPr/>
        <a:lstStyle/>
        <a:p>
          <a:endParaRPr lang="en-US"/>
        </a:p>
      </dgm:t>
    </dgm:pt>
    <dgm:pt modelId="{ACFEF5C6-9152-4346-924E-9825688547C4}" type="sibTrans" cxnId="{4588E59B-E982-A340-9875-7B7F99E04F2E}">
      <dgm:prSet/>
      <dgm:spPr/>
      <dgm:t>
        <a:bodyPr/>
        <a:lstStyle/>
        <a:p>
          <a:endParaRPr lang="en-US"/>
        </a:p>
      </dgm:t>
    </dgm:pt>
    <dgm:pt modelId="{75FD3FAC-089F-484D-A7A5-216840F6274F}">
      <dgm:prSet phldrT="[Text]"/>
      <dgm:spPr/>
      <dgm:t>
        <a:bodyPr/>
        <a:lstStyle/>
        <a:p>
          <a:r>
            <a:rPr lang="en-US" dirty="0" smtClean="0"/>
            <a:t>Arithmetic drill</a:t>
          </a:r>
          <a:endParaRPr lang="en-US" dirty="0"/>
        </a:p>
      </dgm:t>
    </dgm:pt>
    <dgm:pt modelId="{8473CE01-C0E2-2B4E-A94F-1DFFE4E1D66D}" type="parTrans" cxnId="{8178A37B-3E13-3F4C-B721-347FD25EF1B0}">
      <dgm:prSet/>
      <dgm:spPr/>
      <dgm:t>
        <a:bodyPr/>
        <a:lstStyle/>
        <a:p>
          <a:endParaRPr lang="en-US"/>
        </a:p>
      </dgm:t>
    </dgm:pt>
    <dgm:pt modelId="{8B54B5C6-F4F1-B448-8DBE-17B295F533C8}" type="sibTrans" cxnId="{8178A37B-3E13-3F4C-B721-347FD25EF1B0}">
      <dgm:prSet/>
      <dgm:spPr/>
      <dgm:t>
        <a:bodyPr/>
        <a:lstStyle/>
        <a:p>
          <a:endParaRPr lang="en-US"/>
        </a:p>
      </dgm:t>
    </dgm:pt>
    <dgm:pt modelId="{D4C211E7-1E54-DA48-A2FB-484F1D903BA3}">
      <dgm:prSet phldrT="[Text]"/>
      <dgm:spPr/>
      <dgm:t>
        <a:bodyPr/>
        <a:lstStyle/>
        <a:p>
          <a:r>
            <a:rPr lang="en-US" dirty="0" smtClean="0"/>
            <a:t>Computer-assisted instruction</a:t>
          </a:r>
          <a:endParaRPr lang="en-US" dirty="0"/>
        </a:p>
      </dgm:t>
    </dgm:pt>
    <dgm:pt modelId="{368CE28B-F31F-B640-83B2-C53F75CADBA2}" type="parTrans" cxnId="{13D1B4B1-855C-184C-ACBF-E8D1C735E456}">
      <dgm:prSet/>
      <dgm:spPr/>
      <dgm:t>
        <a:bodyPr/>
        <a:lstStyle/>
        <a:p>
          <a:endParaRPr lang="en-US"/>
        </a:p>
      </dgm:t>
    </dgm:pt>
    <dgm:pt modelId="{C4D7E0BB-79D2-A944-A3F7-C4B29DF42589}" type="sibTrans" cxnId="{13D1B4B1-855C-184C-ACBF-E8D1C735E456}">
      <dgm:prSet/>
      <dgm:spPr/>
      <dgm:t>
        <a:bodyPr/>
        <a:lstStyle/>
        <a:p>
          <a:endParaRPr lang="en-US"/>
        </a:p>
      </dgm:t>
    </dgm:pt>
    <dgm:pt modelId="{6D858FBB-CF8C-D747-A3DA-7F893AC932A3}">
      <dgm:prSet phldrT="[Text]"/>
      <dgm:spPr/>
      <dgm:t>
        <a:bodyPr/>
        <a:lstStyle/>
        <a:p>
          <a:r>
            <a:rPr lang="en-US" dirty="0" smtClean="0"/>
            <a:t>Programming language</a:t>
          </a:r>
          <a:endParaRPr lang="en-US" dirty="0"/>
        </a:p>
      </dgm:t>
    </dgm:pt>
    <dgm:pt modelId="{43293B22-C0F0-6A4F-B2E5-9A302912D9AA}" type="parTrans" cxnId="{16C24F9C-A008-4E42-8CA3-659BBC352D92}">
      <dgm:prSet/>
      <dgm:spPr/>
      <dgm:t>
        <a:bodyPr/>
        <a:lstStyle/>
        <a:p>
          <a:endParaRPr lang="en-US"/>
        </a:p>
      </dgm:t>
    </dgm:pt>
    <dgm:pt modelId="{44806DE3-6DC1-3A4E-9394-8A3C60EF807E}" type="sibTrans" cxnId="{16C24F9C-A008-4E42-8CA3-659BBC352D92}">
      <dgm:prSet/>
      <dgm:spPr/>
      <dgm:t>
        <a:bodyPr/>
        <a:lstStyle/>
        <a:p>
          <a:endParaRPr lang="en-US"/>
        </a:p>
      </dgm:t>
    </dgm:pt>
    <dgm:pt modelId="{9D9CA012-F719-F245-B915-DCA47C60D821}">
      <dgm:prSet phldrT="[Text]"/>
      <dgm:spPr/>
      <dgm:t>
        <a:bodyPr/>
        <a:lstStyle/>
        <a:p>
          <a:r>
            <a:rPr lang="en-US" dirty="0" smtClean="0"/>
            <a:t>Databases(e.g., atlas)</a:t>
          </a:r>
          <a:endParaRPr lang="en-US" dirty="0"/>
        </a:p>
      </dgm:t>
    </dgm:pt>
    <dgm:pt modelId="{AE6039B2-1C80-2747-90CF-2950B01B9EDC}" type="parTrans" cxnId="{4C48DE79-C0EC-AA4B-933F-65CC113AC830}">
      <dgm:prSet/>
      <dgm:spPr/>
      <dgm:t>
        <a:bodyPr/>
        <a:lstStyle/>
        <a:p>
          <a:endParaRPr lang="en-US"/>
        </a:p>
      </dgm:t>
    </dgm:pt>
    <dgm:pt modelId="{94904D01-C4F5-8644-A789-288ED3F5E9F9}" type="sibTrans" cxnId="{4C48DE79-C0EC-AA4B-933F-65CC113AC830}">
      <dgm:prSet/>
      <dgm:spPr/>
      <dgm:t>
        <a:bodyPr/>
        <a:lstStyle/>
        <a:p>
          <a:endParaRPr lang="en-US"/>
        </a:p>
      </dgm:t>
    </dgm:pt>
    <dgm:pt modelId="{21CF7E05-5444-724E-B200-8FB35CF9BD97}">
      <dgm:prSet phldrT="[Text]"/>
      <dgm:spPr/>
      <dgm:t>
        <a:bodyPr/>
        <a:lstStyle/>
        <a:p>
          <a:r>
            <a:rPr lang="en-US" dirty="0" smtClean="0"/>
            <a:t>Computer-managed instruction</a:t>
          </a:r>
          <a:endParaRPr lang="en-US" dirty="0"/>
        </a:p>
      </dgm:t>
    </dgm:pt>
    <dgm:pt modelId="{68B44F54-670D-584E-B7FA-96A305C64BDF}" type="parTrans" cxnId="{E5934E16-D3BD-A945-A598-22F9BDEDE5F4}">
      <dgm:prSet/>
      <dgm:spPr/>
      <dgm:t>
        <a:bodyPr/>
        <a:lstStyle/>
        <a:p>
          <a:endParaRPr lang="en-US"/>
        </a:p>
      </dgm:t>
    </dgm:pt>
    <dgm:pt modelId="{65B704AD-ADEF-9E46-A9CB-F9732CE466BA}" type="sibTrans" cxnId="{E5934E16-D3BD-A945-A598-22F9BDEDE5F4}">
      <dgm:prSet/>
      <dgm:spPr/>
      <dgm:t>
        <a:bodyPr/>
        <a:lstStyle/>
        <a:p>
          <a:endParaRPr lang="en-US"/>
        </a:p>
      </dgm:t>
    </dgm:pt>
    <dgm:pt modelId="{98AC1B83-C6D2-A04A-B413-7821C49860FA}" type="pres">
      <dgm:prSet presAssocID="{86FC5233-35E6-BD4E-95B3-B58C65EC05E5}" presName="theList" presStyleCnt="0">
        <dgm:presLayoutVars>
          <dgm:dir/>
          <dgm:animLvl val="lvl"/>
          <dgm:resizeHandles val="exact"/>
        </dgm:presLayoutVars>
      </dgm:prSet>
      <dgm:spPr/>
      <dgm:t>
        <a:bodyPr/>
        <a:lstStyle/>
        <a:p>
          <a:endParaRPr lang="en-US"/>
        </a:p>
      </dgm:t>
    </dgm:pt>
    <dgm:pt modelId="{EBDA6EC5-5107-A246-94BD-364CD6D5682F}" type="pres">
      <dgm:prSet presAssocID="{AE57BE34-6C6E-CB43-B070-65497DA3AA3A}" presName="compNode" presStyleCnt="0"/>
      <dgm:spPr/>
    </dgm:pt>
    <dgm:pt modelId="{93DB0EA6-3E40-624C-AC3D-BD898A5E5F53}" type="pres">
      <dgm:prSet presAssocID="{AE57BE34-6C6E-CB43-B070-65497DA3AA3A}" presName="aNode" presStyleLbl="bgShp" presStyleIdx="0" presStyleCnt="3"/>
      <dgm:spPr/>
      <dgm:t>
        <a:bodyPr/>
        <a:lstStyle/>
        <a:p>
          <a:endParaRPr lang="en-US"/>
        </a:p>
      </dgm:t>
    </dgm:pt>
    <dgm:pt modelId="{8DD63B24-680E-5E4B-BED1-C8BF34635ADE}" type="pres">
      <dgm:prSet presAssocID="{AE57BE34-6C6E-CB43-B070-65497DA3AA3A}" presName="textNode" presStyleLbl="bgShp" presStyleIdx="0" presStyleCnt="3"/>
      <dgm:spPr/>
      <dgm:t>
        <a:bodyPr/>
        <a:lstStyle/>
        <a:p>
          <a:endParaRPr lang="en-US"/>
        </a:p>
      </dgm:t>
    </dgm:pt>
    <dgm:pt modelId="{BBC7288D-B4F8-574A-AF56-D8045B7EFC6C}" type="pres">
      <dgm:prSet presAssocID="{AE57BE34-6C6E-CB43-B070-65497DA3AA3A}" presName="compChildNode" presStyleCnt="0"/>
      <dgm:spPr/>
    </dgm:pt>
    <dgm:pt modelId="{FE273ED7-3E67-5A46-B2E9-FB88500866AD}" type="pres">
      <dgm:prSet presAssocID="{AE57BE34-6C6E-CB43-B070-65497DA3AA3A}" presName="theInnerList" presStyleCnt="0"/>
      <dgm:spPr/>
    </dgm:pt>
    <dgm:pt modelId="{835604E8-AE40-F146-A102-C5DD661DCD3F}" type="pres">
      <dgm:prSet presAssocID="{4D40552E-E4C1-094D-A43A-3B50F6F962E5}" presName="childNode" presStyleLbl="node1" presStyleIdx="0" presStyleCnt="9" custLinFactNeighborX="-2274" custLinFactNeighborY="-66453">
        <dgm:presLayoutVars>
          <dgm:bulletEnabled val="1"/>
        </dgm:presLayoutVars>
      </dgm:prSet>
      <dgm:spPr/>
      <dgm:t>
        <a:bodyPr/>
        <a:lstStyle/>
        <a:p>
          <a:endParaRPr lang="en-US"/>
        </a:p>
      </dgm:t>
    </dgm:pt>
    <dgm:pt modelId="{7D079EA4-883F-6246-851C-38E408113E31}" type="pres">
      <dgm:prSet presAssocID="{4D40552E-E4C1-094D-A43A-3B50F6F962E5}" presName="aSpace2" presStyleCnt="0"/>
      <dgm:spPr/>
    </dgm:pt>
    <dgm:pt modelId="{23534536-F169-6048-A5A7-945291EAEF18}" type="pres">
      <dgm:prSet presAssocID="{3E83CDC2-3CA3-1C4D-9C8F-4F3E6F59E9F4}" presName="childNode" presStyleLbl="node1" presStyleIdx="1" presStyleCnt="9">
        <dgm:presLayoutVars>
          <dgm:bulletEnabled val="1"/>
        </dgm:presLayoutVars>
      </dgm:prSet>
      <dgm:spPr/>
      <dgm:t>
        <a:bodyPr/>
        <a:lstStyle/>
        <a:p>
          <a:endParaRPr lang="en-US"/>
        </a:p>
      </dgm:t>
    </dgm:pt>
    <dgm:pt modelId="{6532749B-C58D-BD44-AD3C-8A47EA614D59}" type="pres">
      <dgm:prSet presAssocID="{3E83CDC2-3CA3-1C4D-9C8F-4F3E6F59E9F4}" presName="aSpace2" presStyleCnt="0"/>
      <dgm:spPr/>
    </dgm:pt>
    <dgm:pt modelId="{B29BB7A8-2AAF-8A4D-A144-2DFAC06C1E05}" type="pres">
      <dgm:prSet presAssocID="{6D858FBB-CF8C-D747-A3DA-7F893AC932A3}" presName="childNode" presStyleLbl="node1" presStyleIdx="2" presStyleCnt="9">
        <dgm:presLayoutVars>
          <dgm:bulletEnabled val="1"/>
        </dgm:presLayoutVars>
      </dgm:prSet>
      <dgm:spPr/>
      <dgm:t>
        <a:bodyPr/>
        <a:lstStyle/>
        <a:p>
          <a:endParaRPr lang="en-US"/>
        </a:p>
      </dgm:t>
    </dgm:pt>
    <dgm:pt modelId="{2E0864A1-ACE8-4B4B-9BEA-C23EA3E28C4B}" type="pres">
      <dgm:prSet presAssocID="{AE57BE34-6C6E-CB43-B070-65497DA3AA3A}" presName="aSpace" presStyleCnt="0"/>
      <dgm:spPr/>
    </dgm:pt>
    <dgm:pt modelId="{83AAD0D8-FE48-A14A-AA9C-342E24E0A12A}" type="pres">
      <dgm:prSet presAssocID="{D35904DF-F384-4C42-B03A-81D5B8935FCC}" presName="compNode" presStyleCnt="0"/>
      <dgm:spPr/>
    </dgm:pt>
    <dgm:pt modelId="{BF2894CD-5410-8345-A54C-D88E96CA1AFE}" type="pres">
      <dgm:prSet presAssocID="{D35904DF-F384-4C42-B03A-81D5B8935FCC}" presName="aNode" presStyleLbl="bgShp" presStyleIdx="1" presStyleCnt="3"/>
      <dgm:spPr/>
      <dgm:t>
        <a:bodyPr/>
        <a:lstStyle/>
        <a:p>
          <a:endParaRPr lang="en-US"/>
        </a:p>
      </dgm:t>
    </dgm:pt>
    <dgm:pt modelId="{438D1E80-D87D-3E4B-BB1C-53045DF1BABF}" type="pres">
      <dgm:prSet presAssocID="{D35904DF-F384-4C42-B03A-81D5B8935FCC}" presName="textNode" presStyleLbl="bgShp" presStyleIdx="1" presStyleCnt="3"/>
      <dgm:spPr/>
      <dgm:t>
        <a:bodyPr/>
        <a:lstStyle/>
        <a:p>
          <a:endParaRPr lang="en-US"/>
        </a:p>
      </dgm:t>
    </dgm:pt>
    <dgm:pt modelId="{A88024BE-9349-FA44-9339-E3ACA8E9A1D5}" type="pres">
      <dgm:prSet presAssocID="{D35904DF-F384-4C42-B03A-81D5B8935FCC}" presName="compChildNode" presStyleCnt="0"/>
      <dgm:spPr/>
    </dgm:pt>
    <dgm:pt modelId="{A06D231B-135E-7841-8EBF-1E36D1320391}" type="pres">
      <dgm:prSet presAssocID="{D35904DF-F384-4C42-B03A-81D5B8935FCC}" presName="theInnerList" presStyleCnt="0"/>
      <dgm:spPr/>
    </dgm:pt>
    <dgm:pt modelId="{3F7476C2-A81A-0942-85BF-E6147782E70B}" type="pres">
      <dgm:prSet presAssocID="{2F303FF1-90C3-BB44-AF30-7CDE5423433F}" presName="childNode" presStyleLbl="node1" presStyleIdx="3" presStyleCnt="9">
        <dgm:presLayoutVars>
          <dgm:bulletEnabled val="1"/>
        </dgm:presLayoutVars>
      </dgm:prSet>
      <dgm:spPr/>
      <dgm:t>
        <a:bodyPr/>
        <a:lstStyle/>
        <a:p>
          <a:endParaRPr lang="en-US"/>
        </a:p>
      </dgm:t>
    </dgm:pt>
    <dgm:pt modelId="{06F1A894-E840-1746-A67C-C3288198F3B8}" type="pres">
      <dgm:prSet presAssocID="{2F303FF1-90C3-BB44-AF30-7CDE5423433F}" presName="aSpace2" presStyleCnt="0"/>
      <dgm:spPr/>
    </dgm:pt>
    <dgm:pt modelId="{CC01787A-BAB6-DF47-BB41-ACCD12FAC927}" type="pres">
      <dgm:prSet presAssocID="{D1196EB4-5287-404C-B4A5-7A42E8BD1486}" presName="childNode" presStyleLbl="node1" presStyleIdx="4" presStyleCnt="9">
        <dgm:presLayoutVars>
          <dgm:bulletEnabled val="1"/>
        </dgm:presLayoutVars>
      </dgm:prSet>
      <dgm:spPr/>
      <dgm:t>
        <a:bodyPr/>
        <a:lstStyle/>
        <a:p>
          <a:endParaRPr lang="en-US"/>
        </a:p>
      </dgm:t>
    </dgm:pt>
    <dgm:pt modelId="{DCED9E6C-EAD1-784F-8059-FE281AC32FE5}" type="pres">
      <dgm:prSet presAssocID="{D1196EB4-5287-404C-B4A5-7A42E8BD1486}" presName="aSpace2" presStyleCnt="0"/>
      <dgm:spPr/>
    </dgm:pt>
    <dgm:pt modelId="{E92C8CB1-D700-5E4B-86A7-4A125FDA241D}" type="pres">
      <dgm:prSet presAssocID="{9D9CA012-F719-F245-B915-DCA47C60D821}" presName="childNode" presStyleLbl="node1" presStyleIdx="5" presStyleCnt="9">
        <dgm:presLayoutVars>
          <dgm:bulletEnabled val="1"/>
        </dgm:presLayoutVars>
      </dgm:prSet>
      <dgm:spPr/>
      <dgm:t>
        <a:bodyPr/>
        <a:lstStyle/>
        <a:p>
          <a:endParaRPr lang="en-US"/>
        </a:p>
      </dgm:t>
    </dgm:pt>
    <dgm:pt modelId="{986D85B8-C204-844E-997F-CC0F83133B52}" type="pres">
      <dgm:prSet presAssocID="{D35904DF-F384-4C42-B03A-81D5B8935FCC}" presName="aSpace" presStyleCnt="0"/>
      <dgm:spPr/>
    </dgm:pt>
    <dgm:pt modelId="{6631AF4C-5AE8-7B43-8F9D-FBF891BF557B}" type="pres">
      <dgm:prSet presAssocID="{239505C8-21A1-7646-955E-3F7AFD9842BB}" presName="compNode" presStyleCnt="0"/>
      <dgm:spPr/>
    </dgm:pt>
    <dgm:pt modelId="{C5F3CEF9-253C-BF4C-80E1-1EE837780DB4}" type="pres">
      <dgm:prSet presAssocID="{239505C8-21A1-7646-955E-3F7AFD9842BB}" presName="aNode" presStyleLbl="bgShp" presStyleIdx="2" presStyleCnt="3" custLinFactNeighborX="1577" custLinFactNeighborY="12500"/>
      <dgm:spPr/>
      <dgm:t>
        <a:bodyPr/>
        <a:lstStyle/>
        <a:p>
          <a:endParaRPr lang="en-US"/>
        </a:p>
      </dgm:t>
    </dgm:pt>
    <dgm:pt modelId="{E6256407-5E40-D847-A4D8-7A269578F975}" type="pres">
      <dgm:prSet presAssocID="{239505C8-21A1-7646-955E-3F7AFD9842BB}" presName="textNode" presStyleLbl="bgShp" presStyleIdx="2" presStyleCnt="3"/>
      <dgm:spPr/>
      <dgm:t>
        <a:bodyPr/>
        <a:lstStyle/>
        <a:p>
          <a:endParaRPr lang="en-US"/>
        </a:p>
      </dgm:t>
    </dgm:pt>
    <dgm:pt modelId="{F6F8D751-C62B-B149-891E-045FFD05572A}" type="pres">
      <dgm:prSet presAssocID="{239505C8-21A1-7646-955E-3F7AFD9842BB}" presName="compChildNode" presStyleCnt="0"/>
      <dgm:spPr/>
    </dgm:pt>
    <dgm:pt modelId="{6BA4A5B2-B9AD-DE42-A725-2894CA42F972}" type="pres">
      <dgm:prSet presAssocID="{239505C8-21A1-7646-955E-3F7AFD9842BB}" presName="theInnerList" presStyleCnt="0"/>
      <dgm:spPr/>
    </dgm:pt>
    <dgm:pt modelId="{CF88D4A4-0671-474A-B4D0-7918E34F45A0}" type="pres">
      <dgm:prSet presAssocID="{75FD3FAC-089F-484D-A7A5-216840F6274F}" presName="childNode" presStyleLbl="node1" presStyleIdx="6" presStyleCnt="9">
        <dgm:presLayoutVars>
          <dgm:bulletEnabled val="1"/>
        </dgm:presLayoutVars>
      </dgm:prSet>
      <dgm:spPr/>
      <dgm:t>
        <a:bodyPr/>
        <a:lstStyle/>
        <a:p>
          <a:endParaRPr lang="en-US"/>
        </a:p>
      </dgm:t>
    </dgm:pt>
    <dgm:pt modelId="{AFDF2F2A-DA62-5849-B663-92E2D100A4FB}" type="pres">
      <dgm:prSet presAssocID="{75FD3FAC-089F-484D-A7A5-216840F6274F}" presName="aSpace2" presStyleCnt="0"/>
      <dgm:spPr/>
    </dgm:pt>
    <dgm:pt modelId="{7EE99CB0-B85F-524F-BCE0-7EFC254D13BD}" type="pres">
      <dgm:prSet presAssocID="{D4C211E7-1E54-DA48-A2FB-484F1D903BA3}" presName="childNode" presStyleLbl="node1" presStyleIdx="7" presStyleCnt="9">
        <dgm:presLayoutVars>
          <dgm:bulletEnabled val="1"/>
        </dgm:presLayoutVars>
      </dgm:prSet>
      <dgm:spPr/>
      <dgm:t>
        <a:bodyPr/>
        <a:lstStyle/>
        <a:p>
          <a:endParaRPr lang="en-US"/>
        </a:p>
      </dgm:t>
    </dgm:pt>
    <dgm:pt modelId="{7E9FF7B2-AB26-984B-AE20-E773A051B6C6}" type="pres">
      <dgm:prSet presAssocID="{D4C211E7-1E54-DA48-A2FB-484F1D903BA3}" presName="aSpace2" presStyleCnt="0"/>
      <dgm:spPr/>
    </dgm:pt>
    <dgm:pt modelId="{6C0F4983-DB22-3A4D-8D3F-491B3E1F77E8}" type="pres">
      <dgm:prSet presAssocID="{21CF7E05-5444-724E-B200-8FB35CF9BD97}" presName="childNode" presStyleLbl="node1" presStyleIdx="8" presStyleCnt="9">
        <dgm:presLayoutVars>
          <dgm:bulletEnabled val="1"/>
        </dgm:presLayoutVars>
      </dgm:prSet>
      <dgm:spPr/>
      <dgm:t>
        <a:bodyPr/>
        <a:lstStyle/>
        <a:p>
          <a:endParaRPr lang="en-US"/>
        </a:p>
      </dgm:t>
    </dgm:pt>
  </dgm:ptLst>
  <dgm:cxnLst>
    <dgm:cxn modelId="{3CB7762B-3EEA-AB42-9CD5-AE3177428617}" type="presOf" srcId="{AE57BE34-6C6E-CB43-B070-65497DA3AA3A}" destId="{93DB0EA6-3E40-624C-AC3D-BD898A5E5F53}" srcOrd="0" destOrd="0" presId="urn:microsoft.com/office/officeart/2005/8/layout/lProcess2"/>
    <dgm:cxn modelId="{E494CB22-E3B9-5146-BA87-0355E94DFB97}" type="presOf" srcId="{239505C8-21A1-7646-955E-3F7AFD9842BB}" destId="{C5F3CEF9-253C-BF4C-80E1-1EE837780DB4}" srcOrd="0" destOrd="0" presId="urn:microsoft.com/office/officeart/2005/8/layout/lProcess2"/>
    <dgm:cxn modelId="{8013525B-CB3D-FB4E-A2AD-F3633F83D362}" srcId="{D35904DF-F384-4C42-B03A-81D5B8935FCC}" destId="{D1196EB4-5287-404C-B4A5-7A42E8BD1486}" srcOrd="1" destOrd="0" parTransId="{52155743-AA11-2744-B7A6-EA2696876983}" sibTransId="{4A95DBA7-A8CC-604A-B5C6-101CEFC7E64A}"/>
    <dgm:cxn modelId="{4594D55D-265E-C74E-9E63-58E905088EBC}" type="presOf" srcId="{D1196EB4-5287-404C-B4A5-7A42E8BD1486}" destId="{CC01787A-BAB6-DF47-BB41-ACCD12FAC927}" srcOrd="0" destOrd="0" presId="urn:microsoft.com/office/officeart/2005/8/layout/lProcess2"/>
    <dgm:cxn modelId="{455BF5F9-AA75-CF40-B967-52C7072D815D}" type="presOf" srcId="{75FD3FAC-089F-484D-A7A5-216840F6274F}" destId="{CF88D4A4-0671-474A-B4D0-7918E34F45A0}" srcOrd="0" destOrd="0" presId="urn:microsoft.com/office/officeart/2005/8/layout/lProcess2"/>
    <dgm:cxn modelId="{4588E59B-E982-A340-9875-7B7F99E04F2E}" srcId="{86FC5233-35E6-BD4E-95B3-B58C65EC05E5}" destId="{239505C8-21A1-7646-955E-3F7AFD9842BB}" srcOrd="2" destOrd="0" parTransId="{1023FDAA-60A2-2643-8D73-C415584492BD}" sibTransId="{ACFEF5C6-9152-4346-924E-9825688547C4}"/>
    <dgm:cxn modelId="{13D1B4B1-855C-184C-ACBF-E8D1C735E456}" srcId="{239505C8-21A1-7646-955E-3F7AFD9842BB}" destId="{D4C211E7-1E54-DA48-A2FB-484F1D903BA3}" srcOrd="1" destOrd="0" parTransId="{368CE28B-F31F-B640-83B2-C53F75CADBA2}" sibTransId="{C4D7E0BB-79D2-A944-A3F7-C4B29DF42589}"/>
    <dgm:cxn modelId="{E5934E16-D3BD-A945-A598-22F9BDEDE5F4}" srcId="{239505C8-21A1-7646-955E-3F7AFD9842BB}" destId="{21CF7E05-5444-724E-B200-8FB35CF9BD97}" srcOrd="2" destOrd="0" parTransId="{68B44F54-670D-584E-B7FA-96A305C64BDF}" sibTransId="{65B704AD-ADEF-9E46-A9CB-F9732CE466BA}"/>
    <dgm:cxn modelId="{A2EBBA36-D5B0-9A46-85BC-FA8273B3FF76}" type="presOf" srcId="{21CF7E05-5444-724E-B200-8FB35CF9BD97}" destId="{6C0F4983-DB22-3A4D-8D3F-491B3E1F77E8}" srcOrd="0" destOrd="0" presId="urn:microsoft.com/office/officeart/2005/8/layout/lProcess2"/>
    <dgm:cxn modelId="{2246475A-A898-6947-826C-3D022E77D0EA}" type="presOf" srcId="{3E83CDC2-3CA3-1C4D-9C8F-4F3E6F59E9F4}" destId="{23534536-F169-6048-A5A7-945291EAEF18}" srcOrd="0" destOrd="0" presId="urn:microsoft.com/office/officeart/2005/8/layout/lProcess2"/>
    <dgm:cxn modelId="{ACB75EE1-AD6B-834D-98CB-F7DFD0BD730A}" type="presOf" srcId="{4D40552E-E4C1-094D-A43A-3B50F6F962E5}" destId="{835604E8-AE40-F146-A102-C5DD661DCD3F}" srcOrd="0" destOrd="0" presId="urn:microsoft.com/office/officeart/2005/8/layout/lProcess2"/>
    <dgm:cxn modelId="{8178A37B-3E13-3F4C-B721-347FD25EF1B0}" srcId="{239505C8-21A1-7646-955E-3F7AFD9842BB}" destId="{75FD3FAC-089F-484D-A7A5-216840F6274F}" srcOrd="0" destOrd="0" parTransId="{8473CE01-C0E2-2B4E-A94F-1DFFE4E1D66D}" sibTransId="{8B54B5C6-F4F1-B448-8DBE-17B295F533C8}"/>
    <dgm:cxn modelId="{84CE70D3-E29D-1148-9F66-3F114ED48C75}" type="presOf" srcId="{2F303FF1-90C3-BB44-AF30-7CDE5423433F}" destId="{3F7476C2-A81A-0942-85BF-E6147782E70B}" srcOrd="0" destOrd="0" presId="urn:microsoft.com/office/officeart/2005/8/layout/lProcess2"/>
    <dgm:cxn modelId="{2D7716D1-C67C-0148-874D-4A3C82CA79A8}" srcId="{86FC5233-35E6-BD4E-95B3-B58C65EC05E5}" destId="{AE57BE34-6C6E-CB43-B070-65497DA3AA3A}" srcOrd="0" destOrd="0" parTransId="{43CEC87C-438F-F64C-A17F-1899C1A7ACA2}" sibTransId="{26F8BE18-AD2C-9343-B3EE-72A97F87CCCF}"/>
    <dgm:cxn modelId="{262E174C-DC0D-B740-ADDC-C314A05371BC}" srcId="{AE57BE34-6C6E-CB43-B070-65497DA3AA3A}" destId="{4D40552E-E4C1-094D-A43A-3B50F6F962E5}" srcOrd="0" destOrd="0" parTransId="{3F746BC1-35E3-E745-A138-CA46B8D36516}" sibTransId="{80B22E73-29BF-AB40-B293-8ECD4C7275F8}"/>
    <dgm:cxn modelId="{4C48DE79-C0EC-AA4B-933F-65CC113AC830}" srcId="{D35904DF-F384-4C42-B03A-81D5B8935FCC}" destId="{9D9CA012-F719-F245-B915-DCA47C60D821}" srcOrd="2" destOrd="0" parTransId="{AE6039B2-1C80-2747-90CF-2950B01B9EDC}" sibTransId="{94904D01-C4F5-8644-A789-288ED3F5E9F9}"/>
    <dgm:cxn modelId="{D41B61A9-52D9-BC43-8698-40FD7E587B44}" type="presOf" srcId="{6D858FBB-CF8C-D747-A3DA-7F893AC932A3}" destId="{B29BB7A8-2AAF-8A4D-A144-2DFAC06C1E05}" srcOrd="0" destOrd="0" presId="urn:microsoft.com/office/officeart/2005/8/layout/lProcess2"/>
    <dgm:cxn modelId="{E38F0FC5-D0B5-1646-B539-835B479BA1FC}" type="presOf" srcId="{D35904DF-F384-4C42-B03A-81D5B8935FCC}" destId="{BF2894CD-5410-8345-A54C-D88E96CA1AFE}" srcOrd="0" destOrd="0" presId="urn:microsoft.com/office/officeart/2005/8/layout/lProcess2"/>
    <dgm:cxn modelId="{204DE9D5-24EA-4745-9D31-FEEA58C40E8F}" srcId="{86FC5233-35E6-BD4E-95B3-B58C65EC05E5}" destId="{D35904DF-F384-4C42-B03A-81D5B8935FCC}" srcOrd="1" destOrd="0" parTransId="{1DD0739F-49D0-F64C-80F4-C84342CB3B11}" sibTransId="{707EF65F-0C26-4942-A213-1D3F8606771F}"/>
    <dgm:cxn modelId="{DA6816A6-A3E7-1148-91E6-2B7F582E99DF}" type="presOf" srcId="{239505C8-21A1-7646-955E-3F7AFD9842BB}" destId="{E6256407-5E40-D847-A4D8-7A269578F975}" srcOrd="1" destOrd="0" presId="urn:microsoft.com/office/officeart/2005/8/layout/lProcess2"/>
    <dgm:cxn modelId="{24CB793D-6D93-D041-BCD4-37F542B5AA4C}" srcId="{D35904DF-F384-4C42-B03A-81D5B8935FCC}" destId="{2F303FF1-90C3-BB44-AF30-7CDE5423433F}" srcOrd="0" destOrd="0" parTransId="{990CA6A8-E09B-7E4F-BD4A-9AA506F37675}" sibTransId="{22375AE6-BB10-784A-9C68-046DE0CDA5D5}"/>
    <dgm:cxn modelId="{6179F26A-5F9D-DD40-AB73-7D7B0AB39710}" srcId="{AE57BE34-6C6E-CB43-B070-65497DA3AA3A}" destId="{3E83CDC2-3CA3-1C4D-9C8F-4F3E6F59E9F4}" srcOrd="1" destOrd="0" parTransId="{263A9D28-7860-E648-B50E-9B7BFB67D3BE}" sibTransId="{78B05247-D6A4-8341-B620-A4F1D1CC4775}"/>
    <dgm:cxn modelId="{16C24F9C-A008-4E42-8CA3-659BBC352D92}" srcId="{AE57BE34-6C6E-CB43-B070-65497DA3AA3A}" destId="{6D858FBB-CF8C-D747-A3DA-7F893AC932A3}" srcOrd="2" destOrd="0" parTransId="{43293B22-C0F0-6A4F-B2E5-9A302912D9AA}" sibTransId="{44806DE3-6DC1-3A4E-9394-8A3C60EF807E}"/>
    <dgm:cxn modelId="{EDA3DBE2-5582-FE47-BD9C-E4F0EC7CC0B5}" type="presOf" srcId="{86FC5233-35E6-BD4E-95B3-B58C65EC05E5}" destId="{98AC1B83-C6D2-A04A-B413-7821C49860FA}" srcOrd="0" destOrd="0" presId="urn:microsoft.com/office/officeart/2005/8/layout/lProcess2"/>
    <dgm:cxn modelId="{93E88F4C-826C-1C40-9E6E-029DAB629706}" type="presOf" srcId="{D35904DF-F384-4C42-B03A-81D5B8935FCC}" destId="{438D1E80-D87D-3E4B-BB1C-53045DF1BABF}" srcOrd="1" destOrd="0" presId="urn:microsoft.com/office/officeart/2005/8/layout/lProcess2"/>
    <dgm:cxn modelId="{C4704CCF-A047-0D4C-A3E6-6E8B0F607DA7}" type="presOf" srcId="{9D9CA012-F719-F245-B915-DCA47C60D821}" destId="{E92C8CB1-D700-5E4B-86A7-4A125FDA241D}" srcOrd="0" destOrd="0" presId="urn:microsoft.com/office/officeart/2005/8/layout/lProcess2"/>
    <dgm:cxn modelId="{6743CBDD-E276-AB45-8D6F-8BFD15F18B9F}" type="presOf" srcId="{D4C211E7-1E54-DA48-A2FB-484F1D903BA3}" destId="{7EE99CB0-B85F-524F-BCE0-7EFC254D13BD}" srcOrd="0" destOrd="0" presId="urn:microsoft.com/office/officeart/2005/8/layout/lProcess2"/>
    <dgm:cxn modelId="{C7E607BC-50FD-7E43-93D0-207031D06711}" type="presOf" srcId="{AE57BE34-6C6E-CB43-B070-65497DA3AA3A}" destId="{8DD63B24-680E-5E4B-BED1-C8BF34635ADE}" srcOrd="1" destOrd="0" presId="urn:microsoft.com/office/officeart/2005/8/layout/lProcess2"/>
    <dgm:cxn modelId="{8D5474E2-D427-314F-86F0-7DE17D17C258}" type="presParOf" srcId="{98AC1B83-C6D2-A04A-B413-7821C49860FA}" destId="{EBDA6EC5-5107-A246-94BD-364CD6D5682F}" srcOrd="0" destOrd="0" presId="urn:microsoft.com/office/officeart/2005/8/layout/lProcess2"/>
    <dgm:cxn modelId="{E79604B1-7398-E541-9850-0C5EC9292EBE}" type="presParOf" srcId="{EBDA6EC5-5107-A246-94BD-364CD6D5682F}" destId="{93DB0EA6-3E40-624C-AC3D-BD898A5E5F53}" srcOrd="0" destOrd="0" presId="urn:microsoft.com/office/officeart/2005/8/layout/lProcess2"/>
    <dgm:cxn modelId="{07626D83-EA02-F647-98E0-116F1045D501}" type="presParOf" srcId="{EBDA6EC5-5107-A246-94BD-364CD6D5682F}" destId="{8DD63B24-680E-5E4B-BED1-C8BF34635ADE}" srcOrd="1" destOrd="0" presId="urn:microsoft.com/office/officeart/2005/8/layout/lProcess2"/>
    <dgm:cxn modelId="{61EFFAFE-9400-424F-AA67-A367EC6D6428}" type="presParOf" srcId="{EBDA6EC5-5107-A246-94BD-364CD6D5682F}" destId="{BBC7288D-B4F8-574A-AF56-D8045B7EFC6C}" srcOrd="2" destOrd="0" presId="urn:microsoft.com/office/officeart/2005/8/layout/lProcess2"/>
    <dgm:cxn modelId="{A933A789-F631-F641-B8E8-D9B8320F4F67}" type="presParOf" srcId="{BBC7288D-B4F8-574A-AF56-D8045B7EFC6C}" destId="{FE273ED7-3E67-5A46-B2E9-FB88500866AD}" srcOrd="0" destOrd="0" presId="urn:microsoft.com/office/officeart/2005/8/layout/lProcess2"/>
    <dgm:cxn modelId="{94547689-CC2B-874F-842D-669D74FD03FE}" type="presParOf" srcId="{FE273ED7-3E67-5A46-B2E9-FB88500866AD}" destId="{835604E8-AE40-F146-A102-C5DD661DCD3F}" srcOrd="0" destOrd="0" presId="urn:microsoft.com/office/officeart/2005/8/layout/lProcess2"/>
    <dgm:cxn modelId="{41B1A7FF-6168-5040-9027-556BA3A659B2}" type="presParOf" srcId="{FE273ED7-3E67-5A46-B2E9-FB88500866AD}" destId="{7D079EA4-883F-6246-851C-38E408113E31}" srcOrd="1" destOrd="0" presId="urn:microsoft.com/office/officeart/2005/8/layout/lProcess2"/>
    <dgm:cxn modelId="{CBE6E81D-72A6-9E44-9CE2-1029F52AEECE}" type="presParOf" srcId="{FE273ED7-3E67-5A46-B2E9-FB88500866AD}" destId="{23534536-F169-6048-A5A7-945291EAEF18}" srcOrd="2" destOrd="0" presId="urn:microsoft.com/office/officeart/2005/8/layout/lProcess2"/>
    <dgm:cxn modelId="{E18F19AD-E6ED-BD46-9027-8C79ACC9A47E}" type="presParOf" srcId="{FE273ED7-3E67-5A46-B2E9-FB88500866AD}" destId="{6532749B-C58D-BD44-AD3C-8A47EA614D59}" srcOrd="3" destOrd="0" presId="urn:microsoft.com/office/officeart/2005/8/layout/lProcess2"/>
    <dgm:cxn modelId="{3591706C-694E-BC46-98A2-DA3EACFD1E97}" type="presParOf" srcId="{FE273ED7-3E67-5A46-B2E9-FB88500866AD}" destId="{B29BB7A8-2AAF-8A4D-A144-2DFAC06C1E05}" srcOrd="4" destOrd="0" presId="urn:microsoft.com/office/officeart/2005/8/layout/lProcess2"/>
    <dgm:cxn modelId="{111F1AE4-AA71-564D-921F-8A8A1DEFE3B1}" type="presParOf" srcId="{98AC1B83-C6D2-A04A-B413-7821C49860FA}" destId="{2E0864A1-ACE8-4B4B-9BEA-C23EA3E28C4B}" srcOrd="1" destOrd="0" presId="urn:microsoft.com/office/officeart/2005/8/layout/lProcess2"/>
    <dgm:cxn modelId="{873DD310-D03E-4044-A421-E096D5156EB4}" type="presParOf" srcId="{98AC1B83-C6D2-A04A-B413-7821C49860FA}" destId="{83AAD0D8-FE48-A14A-AA9C-342E24E0A12A}" srcOrd="2" destOrd="0" presId="urn:microsoft.com/office/officeart/2005/8/layout/lProcess2"/>
    <dgm:cxn modelId="{C77700F4-9153-0943-B4CF-4BE9AC9B0F57}" type="presParOf" srcId="{83AAD0D8-FE48-A14A-AA9C-342E24E0A12A}" destId="{BF2894CD-5410-8345-A54C-D88E96CA1AFE}" srcOrd="0" destOrd="0" presId="urn:microsoft.com/office/officeart/2005/8/layout/lProcess2"/>
    <dgm:cxn modelId="{3A493BE4-0A39-814C-BDF4-B63565E2B157}" type="presParOf" srcId="{83AAD0D8-FE48-A14A-AA9C-342E24E0A12A}" destId="{438D1E80-D87D-3E4B-BB1C-53045DF1BABF}" srcOrd="1" destOrd="0" presId="urn:microsoft.com/office/officeart/2005/8/layout/lProcess2"/>
    <dgm:cxn modelId="{563A4FF7-52C5-514F-AB64-A9D46BAC8D0E}" type="presParOf" srcId="{83AAD0D8-FE48-A14A-AA9C-342E24E0A12A}" destId="{A88024BE-9349-FA44-9339-E3ACA8E9A1D5}" srcOrd="2" destOrd="0" presId="urn:microsoft.com/office/officeart/2005/8/layout/lProcess2"/>
    <dgm:cxn modelId="{C3A61377-F971-1B41-B27E-E543ECFC7056}" type="presParOf" srcId="{A88024BE-9349-FA44-9339-E3ACA8E9A1D5}" destId="{A06D231B-135E-7841-8EBF-1E36D1320391}" srcOrd="0" destOrd="0" presId="urn:microsoft.com/office/officeart/2005/8/layout/lProcess2"/>
    <dgm:cxn modelId="{2EEBC8A3-31BB-CB46-BD6C-26297BAC486A}" type="presParOf" srcId="{A06D231B-135E-7841-8EBF-1E36D1320391}" destId="{3F7476C2-A81A-0942-85BF-E6147782E70B}" srcOrd="0" destOrd="0" presId="urn:microsoft.com/office/officeart/2005/8/layout/lProcess2"/>
    <dgm:cxn modelId="{E220C920-2884-4A4C-9251-9A4B8657C78F}" type="presParOf" srcId="{A06D231B-135E-7841-8EBF-1E36D1320391}" destId="{06F1A894-E840-1746-A67C-C3288198F3B8}" srcOrd="1" destOrd="0" presId="urn:microsoft.com/office/officeart/2005/8/layout/lProcess2"/>
    <dgm:cxn modelId="{FBC041BF-4FEC-E147-815D-19FF6E5F732B}" type="presParOf" srcId="{A06D231B-135E-7841-8EBF-1E36D1320391}" destId="{CC01787A-BAB6-DF47-BB41-ACCD12FAC927}" srcOrd="2" destOrd="0" presId="urn:microsoft.com/office/officeart/2005/8/layout/lProcess2"/>
    <dgm:cxn modelId="{2D12F715-44A6-0145-A308-76C0DC4A5A12}" type="presParOf" srcId="{A06D231B-135E-7841-8EBF-1E36D1320391}" destId="{DCED9E6C-EAD1-784F-8059-FE281AC32FE5}" srcOrd="3" destOrd="0" presId="urn:microsoft.com/office/officeart/2005/8/layout/lProcess2"/>
    <dgm:cxn modelId="{2ED7B4D4-0E24-AC41-B5DF-022E24C2E651}" type="presParOf" srcId="{A06D231B-135E-7841-8EBF-1E36D1320391}" destId="{E92C8CB1-D700-5E4B-86A7-4A125FDA241D}" srcOrd="4" destOrd="0" presId="urn:microsoft.com/office/officeart/2005/8/layout/lProcess2"/>
    <dgm:cxn modelId="{BBDB0461-41FD-774B-BF43-5718D9C3A91B}" type="presParOf" srcId="{98AC1B83-C6D2-A04A-B413-7821C49860FA}" destId="{986D85B8-C204-844E-997F-CC0F83133B52}" srcOrd="3" destOrd="0" presId="urn:microsoft.com/office/officeart/2005/8/layout/lProcess2"/>
    <dgm:cxn modelId="{CD94ABCC-E051-C34F-8265-DC920089A420}" type="presParOf" srcId="{98AC1B83-C6D2-A04A-B413-7821C49860FA}" destId="{6631AF4C-5AE8-7B43-8F9D-FBF891BF557B}" srcOrd="4" destOrd="0" presId="urn:microsoft.com/office/officeart/2005/8/layout/lProcess2"/>
    <dgm:cxn modelId="{E73D1254-A1AE-DD4D-9922-6CCC5A2074EF}" type="presParOf" srcId="{6631AF4C-5AE8-7B43-8F9D-FBF891BF557B}" destId="{C5F3CEF9-253C-BF4C-80E1-1EE837780DB4}" srcOrd="0" destOrd="0" presId="urn:microsoft.com/office/officeart/2005/8/layout/lProcess2"/>
    <dgm:cxn modelId="{2E5280E2-084D-854C-902B-26B982981DED}" type="presParOf" srcId="{6631AF4C-5AE8-7B43-8F9D-FBF891BF557B}" destId="{E6256407-5E40-D847-A4D8-7A269578F975}" srcOrd="1" destOrd="0" presId="urn:microsoft.com/office/officeart/2005/8/layout/lProcess2"/>
    <dgm:cxn modelId="{EE41F629-67EC-6F4F-8A02-8CD5931BC587}" type="presParOf" srcId="{6631AF4C-5AE8-7B43-8F9D-FBF891BF557B}" destId="{F6F8D751-C62B-B149-891E-045FFD05572A}" srcOrd="2" destOrd="0" presId="urn:microsoft.com/office/officeart/2005/8/layout/lProcess2"/>
    <dgm:cxn modelId="{C394E30D-A373-DB4B-AA7F-2B0AB55CC151}" type="presParOf" srcId="{F6F8D751-C62B-B149-891E-045FFD05572A}" destId="{6BA4A5B2-B9AD-DE42-A725-2894CA42F972}" srcOrd="0" destOrd="0" presId="urn:microsoft.com/office/officeart/2005/8/layout/lProcess2"/>
    <dgm:cxn modelId="{13893B25-EB97-F743-9BA5-8F6A9F8715C7}" type="presParOf" srcId="{6BA4A5B2-B9AD-DE42-A725-2894CA42F972}" destId="{CF88D4A4-0671-474A-B4D0-7918E34F45A0}" srcOrd="0" destOrd="0" presId="urn:microsoft.com/office/officeart/2005/8/layout/lProcess2"/>
    <dgm:cxn modelId="{9472340C-085D-4141-B7DB-1EDE2A9C5BC6}" type="presParOf" srcId="{6BA4A5B2-B9AD-DE42-A725-2894CA42F972}" destId="{AFDF2F2A-DA62-5849-B663-92E2D100A4FB}" srcOrd="1" destOrd="0" presId="urn:microsoft.com/office/officeart/2005/8/layout/lProcess2"/>
    <dgm:cxn modelId="{06100415-822F-3241-87ED-76ECD0E6D3D1}" type="presParOf" srcId="{6BA4A5B2-B9AD-DE42-A725-2894CA42F972}" destId="{7EE99CB0-B85F-524F-BCE0-7EFC254D13BD}" srcOrd="2" destOrd="0" presId="urn:microsoft.com/office/officeart/2005/8/layout/lProcess2"/>
    <dgm:cxn modelId="{84FA87EE-D2E0-AC49-9760-F9219D7A7074}" type="presParOf" srcId="{6BA4A5B2-B9AD-DE42-A725-2894CA42F972}" destId="{7E9FF7B2-AB26-984B-AE20-E773A051B6C6}" srcOrd="3" destOrd="0" presId="urn:microsoft.com/office/officeart/2005/8/layout/lProcess2"/>
    <dgm:cxn modelId="{E50DF003-4166-1447-B86D-63A72E17E8EF}" type="presParOf" srcId="{6BA4A5B2-B9AD-DE42-A725-2894CA42F972}" destId="{6C0F4983-DB22-3A4D-8D3F-491B3E1F77E8}" srcOrd="4"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3DB0EA6-3E40-624C-AC3D-BD898A5E5F53}">
      <dsp:nvSpPr>
        <dsp:cNvPr id="0" name=""/>
        <dsp:cNvSpPr/>
      </dsp:nvSpPr>
      <dsp:spPr>
        <a:xfrm>
          <a:off x="1069" y="0"/>
          <a:ext cx="2781225" cy="5715000"/>
        </a:xfrm>
        <a:prstGeom prst="roundRect">
          <a:avLst>
            <a:gd name="adj" fmla="val 10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Tools</a:t>
          </a:r>
          <a:endParaRPr lang="en-US" sz="3800" kern="1200" dirty="0"/>
        </a:p>
      </dsp:txBody>
      <dsp:txXfrm>
        <a:off x="1069" y="0"/>
        <a:ext cx="2781225" cy="1714500"/>
      </dsp:txXfrm>
    </dsp:sp>
    <dsp:sp modelId="{835604E8-AE40-F146-A102-C5DD661DCD3F}">
      <dsp:nvSpPr>
        <dsp:cNvPr id="0" name=""/>
        <dsp:cNvSpPr/>
      </dsp:nvSpPr>
      <dsp:spPr>
        <a:xfrm>
          <a:off x="228596" y="1600201"/>
          <a:ext cx="2224980" cy="1122768"/>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Word Processor</a:t>
          </a:r>
          <a:endParaRPr lang="en-US" sz="2300" kern="1200" dirty="0"/>
        </a:p>
      </dsp:txBody>
      <dsp:txXfrm>
        <a:off x="228596" y="1600201"/>
        <a:ext cx="2224980" cy="1122768"/>
      </dsp:txXfrm>
    </dsp:sp>
    <dsp:sp modelId="{23534536-F169-6048-A5A7-945291EAEF18}">
      <dsp:nvSpPr>
        <dsp:cNvPr id="0" name=""/>
        <dsp:cNvSpPr/>
      </dsp:nvSpPr>
      <dsp:spPr>
        <a:xfrm>
          <a:off x="279192" y="3010490"/>
          <a:ext cx="2224980" cy="1122768"/>
        </a:xfrm>
        <a:prstGeom prst="roundRect">
          <a:avLst>
            <a:gd name="adj" fmla="val 10000"/>
          </a:avLst>
        </a:prstGeom>
        <a:solidFill>
          <a:schemeClr val="accent2">
            <a:hueOff val="-2165727"/>
            <a:satOff val="1957"/>
            <a:lumOff val="22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Browser</a:t>
          </a:r>
          <a:endParaRPr lang="en-US" sz="2300" kern="1200" dirty="0"/>
        </a:p>
      </dsp:txBody>
      <dsp:txXfrm>
        <a:off x="279192" y="3010490"/>
        <a:ext cx="2224980" cy="1122768"/>
      </dsp:txXfrm>
    </dsp:sp>
    <dsp:sp modelId="{B29BB7A8-2AAF-8A4D-A144-2DFAC06C1E05}">
      <dsp:nvSpPr>
        <dsp:cNvPr id="0" name=""/>
        <dsp:cNvSpPr/>
      </dsp:nvSpPr>
      <dsp:spPr>
        <a:xfrm>
          <a:off x="279192" y="4305992"/>
          <a:ext cx="2224980" cy="1122768"/>
        </a:xfrm>
        <a:prstGeom prst="roundRect">
          <a:avLst>
            <a:gd name="adj" fmla="val 10000"/>
          </a:avLst>
        </a:prstGeom>
        <a:solidFill>
          <a:schemeClr val="accent2">
            <a:hueOff val="-4331455"/>
            <a:satOff val="3914"/>
            <a:lumOff val="44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Programming language</a:t>
          </a:r>
          <a:endParaRPr lang="en-US" sz="2300" kern="1200" dirty="0"/>
        </a:p>
      </dsp:txBody>
      <dsp:txXfrm>
        <a:off x="279192" y="4305992"/>
        <a:ext cx="2224980" cy="1122768"/>
      </dsp:txXfrm>
    </dsp:sp>
    <dsp:sp modelId="{BF2894CD-5410-8345-A54C-D88E96CA1AFE}">
      <dsp:nvSpPr>
        <dsp:cNvPr id="0" name=""/>
        <dsp:cNvSpPr/>
      </dsp:nvSpPr>
      <dsp:spPr>
        <a:xfrm>
          <a:off x="2990887" y="0"/>
          <a:ext cx="2781225" cy="5715000"/>
        </a:xfrm>
        <a:prstGeom prst="roundRect">
          <a:avLst>
            <a:gd name="adj" fmla="val 10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err="1" smtClean="0"/>
            <a:t>Microworlds</a:t>
          </a:r>
          <a:endParaRPr lang="en-US" sz="3800" kern="1200" dirty="0"/>
        </a:p>
      </dsp:txBody>
      <dsp:txXfrm>
        <a:off x="2990887" y="0"/>
        <a:ext cx="2781225" cy="1714500"/>
      </dsp:txXfrm>
    </dsp:sp>
    <dsp:sp modelId="{3F7476C2-A81A-0942-85BF-E6147782E70B}">
      <dsp:nvSpPr>
        <dsp:cNvPr id="0" name=""/>
        <dsp:cNvSpPr/>
      </dsp:nvSpPr>
      <dsp:spPr>
        <a:xfrm>
          <a:off x="3269009" y="1714988"/>
          <a:ext cx="2224980" cy="1122768"/>
        </a:xfrm>
        <a:prstGeom prst="roundRect">
          <a:avLst>
            <a:gd name="adj" fmla="val 10000"/>
          </a:avLst>
        </a:prstGeom>
        <a:solidFill>
          <a:schemeClr val="accent2">
            <a:hueOff val="-6497182"/>
            <a:satOff val="5871"/>
            <a:lumOff val="66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Interactive geometry</a:t>
          </a:r>
          <a:endParaRPr lang="en-US" sz="2300" kern="1200" dirty="0"/>
        </a:p>
      </dsp:txBody>
      <dsp:txXfrm>
        <a:off x="3269009" y="1714988"/>
        <a:ext cx="2224980" cy="1122768"/>
      </dsp:txXfrm>
    </dsp:sp>
    <dsp:sp modelId="{CC01787A-BAB6-DF47-BB41-ACCD12FAC927}">
      <dsp:nvSpPr>
        <dsp:cNvPr id="0" name=""/>
        <dsp:cNvSpPr/>
      </dsp:nvSpPr>
      <dsp:spPr>
        <a:xfrm>
          <a:off x="3269009" y="3010490"/>
          <a:ext cx="2224980" cy="1122768"/>
        </a:xfrm>
        <a:prstGeom prst="roundRect">
          <a:avLst>
            <a:gd name="adj" fmla="val 10000"/>
          </a:avLst>
        </a:prstGeom>
        <a:solidFill>
          <a:schemeClr val="accent2">
            <a:hueOff val="-8662909"/>
            <a:satOff val="7828"/>
            <a:lumOff val="88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Physics simulation</a:t>
          </a:r>
          <a:endParaRPr lang="en-US" sz="2300" kern="1200" dirty="0"/>
        </a:p>
      </dsp:txBody>
      <dsp:txXfrm>
        <a:off x="3269009" y="3010490"/>
        <a:ext cx="2224980" cy="1122768"/>
      </dsp:txXfrm>
    </dsp:sp>
    <dsp:sp modelId="{E92C8CB1-D700-5E4B-86A7-4A125FDA241D}">
      <dsp:nvSpPr>
        <dsp:cNvPr id="0" name=""/>
        <dsp:cNvSpPr/>
      </dsp:nvSpPr>
      <dsp:spPr>
        <a:xfrm>
          <a:off x="3269009" y="4305992"/>
          <a:ext cx="2224980" cy="1122768"/>
        </a:xfrm>
        <a:prstGeom prst="roundRect">
          <a:avLst>
            <a:gd name="adj" fmla="val 10000"/>
          </a:avLst>
        </a:prstGeom>
        <a:solidFill>
          <a:schemeClr val="accent2">
            <a:hueOff val="-10828637"/>
            <a:satOff val="9786"/>
            <a:lumOff val="110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Databases(e.g., atlas)</a:t>
          </a:r>
          <a:endParaRPr lang="en-US" sz="2300" kern="1200" dirty="0"/>
        </a:p>
      </dsp:txBody>
      <dsp:txXfrm>
        <a:off x="3269009" y="4305992"/>
        <a:ext cx="2224980" cy="1122768"/>
      </dsp:txXfrm>
    </dsp:sp>
    <dsp:sp modelId="{C5F3CEF9-253C-BF4C-80E1-1EE837780DB4}">
      <dsp:nvSpPr>
        <dsp:cNvPr id="0" name=""/>
        <dsp:cNvSpPr/>
      </dsp:nvSpPr>
      <dsp:spPr>
        <a:xfrm>
          <a:off x="5981774" y="0"/>
          <a:ext cx="2781225" cy="5715000"/>
        </a:xfrm>
        <a:prstGeom prst="roundRect">
          <a:avLst>
            <a:gd name="adj" fmla="val 10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kern="1200" dirty="0" smtClean="0"/>
            <a:t>Courseware</a:t>
          </a:r>
          <a:endParaRPr lang="en-US" sz="3800" kern="1200" dirty="0"/>
        </a:p>
      </dsp:txBody>
      <dsp:txXfrm>
        <a:off x="5981774" y="0"/>
        <a:ext cx="2781225" cy="1714500"/>
      </dsp:txXfrm>
    </dsp:sp>
    <dsp:sp modelId="{CF88D4A4-0671-474A-B4D0-7918E34F45A0}">
      <dsp:nvSpPr>
        <dsp:cNvPr id="0" name=""/>
        <dsp:cNvSpPr/>
      </dsp:nvSpPr>
      <dsp:spPr>
        <a:xfrm>
          <a:off x="6258827" y="1714988"/>
          <a:ext cx="2224980" cy="1122768"/>
        </a:xfrm>
        <a:prstGeom prst="roundRect">
          <a:avLst>
            <a:gd name="adj" fmla="val 10000"/>
          </a:avLst>
        </a:prstGeom>
        <a:solidFill>
          <a:schemeClr val="accent2">
            <a:hueOff val="-12994363"/>
            <a:satOff val="11743"/>
            <a:lumOff val="132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Arithmetic drill</a:t>
          </a:r>
          <a:endParaRPr lang="en-US" sz="2300" kern="1200" dirty="0"/>
        </a:p>
      </dsp:txBody>
      <dsp:txXfrm>
        <a:off x="6258827" y="1714988"/>
        <a:ext cx="2224980" cy="1122768"/>
      </dsp:txXfrm>
    </dsp:sp>
    <dsp:sp modelId="{7EE99CB0-B85F-524F-BCE0-7EFC254D13BD}">
      <dsp:nvSpPr>
        <dsp:cNvPr id="0" name=""/>
        <dsp:cNvSpPr/>
      </dsp:nvSpPr>
      <dsp:spPr>
        <a:xfrm>
          <a:off x="6258827" y="3010490"/>
          <a:ext cx="2224980" cy="1122768"/>
        </a:xfrm>
        <a:prstGeom prst="roundRect">
          <a:avLst>
            <a:gd name="adj" fmla="val 10000"/>
          </a:avLst>
        </a:prstGeom>
        <a:solidFill>
          <a:schemeClr val="accent2">
            <a:hueOff val="-15160091"/>
            <a:satOff val="13700"/>
            <a:lumOff val="154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Computer-assisted instruction</a:t>
          </a:r>
          <a:endParaRPr lang="en-US" sz="2300" kern="1200" dirty="0"/>
        </a:p>
      </dsp:txBody>
      <dsp:txXfrm>
        <a:off x="6258827" y="3010490"/>
        <a:ext cx="2224980" cy="1122768"/>
      </dsp:txXfrm>
    </dsp:sp>
    <dsp:sp modelId="{6C0F4983-DB22-3A4D-8D3F-491B3E1F77E8}">
      <dsp:nvSpPr>
        <dsp:cNvPr id="0" name=""/>
        <dsp:cNvSpPr/>
      </dsp:nvSpPr>
      <dsp:spPr>
        <a:xfrm>
          <a:off x="6258827" y="4305992"/>
          <a:ext cx="2224980" cy="1122768"/>
        </a:xfrm>
        <a:prstGeom prst="roundRect">
          <a:avLst>
            <a:gd name="adj" fmla="val 10000"/>
          </a:avLst>
        </a:prstGeom>
        <a:solidFill>
          <a:schemeClr val="accent2">
            <a:hueOff val="-17325818"/>
            <a:satOff val="15657"/>
            <a:lumOff val="176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Computer-managed instruction</a:t>
          </a:r>
          <a:endParaRPr lang="en-US" sz="2300" kern="1200" dirty="0"/>
        </a:p>
      </dsp:txBody>
      <dsp:txXfrm>
        <a:off x="6258827" y="4305992"/>
        <a:ext cx="2224980" cy="112276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28921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idx="2"/>
          </p:nvPr>
        </p:nvSpPr>
        <p:spPr bwMode="auto">
          <a:xfrm>
            <a:off x="431800" y="596900"/>
            <a:ext cx="6183313" cy="3478213"/>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528638" y="4424363"/>
            <a:ext cx="6049962" cy="4186237"/>
          </a:xfrm>
          <a:prstGeom prst="rect">
            <a:avLst/>
          </a:prstGeom>
          <a:noFill/>
          <a:ln w="12700">
            <a:noFill/>
            <a:miter lim="800000"/>
            <a:headEnd/>
            <a:tailEnd/>
          </a:ln>
          <a:effectLst/>
        </p:spPr>
        <p:txBody>
          <a:bodyPr vert="horz" wrap="square" lIns="92282" tIns="45329" rIns="92282" bIns="45329" numCol="1" anchor="t" anchorCtr="0" compatLnSpc="1">
            <a:prstTxWarp prst="textNoShape">
              <a:avLst/>
            </a:prstTxWarp>
          </a:bodyPr>
          <a:lstStyle/>
          <a:p>
            <a:pPr lvl="0"/>
            <a:r>
              <a:rPr lang="en-US" noProof="0"/>
              <a:t>We want this to be in font 11 and justify.</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88371435"/>
      </p:ext>
    </p:extLst>
  </p:cSld>
  <p:clrMap bg1="lt1" tx1="dk1" bg2="lt2" tx2="dk2" accent1="accent1" accent2="accent2" accent3="accent3" accent4="accent4" accent5="accent5" accent6="accent6" hlink="hlink" folHlink="folHlink"/>
  <p:notesStyle>
    <a:lvl1pPr algn="just" rtl="0" eaLnBrk="0" fontAlgn="base" hangingPunct="0">
      <a:lnSpc>
        <a:spcPct val="90000"/>
      </a:lnSpc>
      <a:spcBef>
        <a:spcPct val="40000"/>
      </a:spcBef>
      <a:spcAft>
        <a:spcPct val="0"/>
      </a:spcAft>
      <a:defRPr sz="1600" kern="1200">
        <a:solidFill>
          <a:schemeClr val="tx1"/>
        </a:solidFill>
        <a:latin typeface="Arial" pitchFamily="-65" charset="0"/>
        <a:ea typeface="ＭＳ Ｐゴシック" charset="-128"/>
        <a:cs typeface="ＭＳ Ｐゴシック" charset="-128"/>
      </a:defRPr>
    </a:lvl1pPr>
    <a:lvl2pPr marL="51183362" indent="-51183362"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2pPr>
    <a:lvl3pPr marL="1305635"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3pPr>
    <a:lvl4pPr marL="1958454"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4pPr>
    <a:lvl5pPr marL="2611271" algn="l" rtl="0" eaLnBrk="0" fontAlgn="base" hangingPunct="0">
      <a:spcBef>
        <a:spcPct val="30000"/>
      </a:spcBef>
      <a:spcAft>
        <a:spcPct val="0"/>
      </a:spcAft>
      <a:defRPr sz="1900" kern="1200">
        <a:solidFill>
          <a:schemeClr val="tx1"/>
        </a:solidFill>
        <a:latin typeface="Times" pitchFamily="-65" charset="0"/>
        <a:ea typeface="ＭＳ Ｐゴシック" pitchFamily="-65" charset="-128"/>
        <a:cs typeface="+mn-cs"/>
      </a:defRPr>
    </a:lvl5pPr>
    <a:lvl6pPr marL="3264083" algn="l" defTabSz="652815" rtl="0" eaLnBrk="1" latinLnBrk="0" hangingPunct="1">
      <a:defRPr sz="1900" kern="1200">
        <a:solidFill>
          <a:schemeClr val="tx1"/>
        </a:solidFill>
        <a:latin typeface="+mn-lt"/>
        <a:ea typeface="+mn-ea"/>
        <a:cs typeface="+mn-cs"/>
      </a:defRPr>
    </a:lvl6pPr>
    <a:lvl7pPr marL="3916900" algn="l" defTabSz="652815" rtl="0" eaLnBrk="1" latinLnBrk="0" hangingPunct="1">
      <a:defRPr sz="1900" kern="1200">
        <a:solidFill>
          <a:schemeClr val="tx1"/>
        </a:solidFill>
        <a:latin typeface="+mn-lt"/>
        <a:ea typeface="+mn-ea"/>
        <a:cs typeface="+mn-cs"/>
      </a:defRPr>
    </a:lvl7pPr>
    <a:lvl8pPr marL="4569714" algn="l" defTabSz="652815" rtl="0" eaLnBrk="1" latinLnBrk="0" hangingPunct="1">
      <a:defRPr sz="1900" kern="1200">
        <a:solidFill>
          <a:schemeClr val="tx1"/>
        </a:solidFill>
        <a:latin typeface="+mn-lt"/>
        <a:ea typeface="+mn-ea"/>
        <a:cs typeface="+mn-cs"/>
      </a:defRPr>
    </a:lvl8pPr>
    <a:lvl9pPr marL="5222535" algn="l" defTabSz="652815"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xfrm>
            <a:off x="431800" y="596900"/>
            <a:ext cx="6183313" cy="3478213"/>
          </a:xfrm>
        </p:spPr>
      </p:sp>
      <p:sp>
        <p:nvSpPr>
          <p:cNvPr id="18435" name="Notes Placeholder 2"/>
          <p:cNvSpPr>
            <a:spLocks noGrp="1"/>
          </p:cNvSpPr>
          <p:nvPr>
            <p:ph type="body" idx="1"/>
          </p:nvPr>
        </p:nvSpPr>
        <p:spPr>
          <a:noFill/>
          <a:ln w="9525"/>
        </p:spPr>
        <p:txBody>
          <a:bodyPr/>
          <a:lstStyle/>
          <a:p>
            <a:endParaRPr lang="en-US">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3978133" y="8842030"/>
            <a:ext cx="3043343" cy="465455"/>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lIns="93324" tIns="46662" rIns="93324" bIns="46662"/>
          <a:lstStyle>
            <a:lvl1pPr>
              <a:defRPr sz="2900" b="1">
                <a:solidFill>
                  <a:schemeClr val="tx1"/>
                </a:solidFill>
                <a:latin typeface="Times" charset="0"/>
                <a:ea typeface="ＭＳ Ｐゴシック" charset="0"/>
                <a:cs typeface="ＭＳ Ｐゴシック" charset="0"/>
              </a:defRPr>
            </a:lvl1pPr>
            <a:lvl2pPr marL="38713119" indent="-38246500">
              <a:defRPr sz="2900" b="1">
                <a:solidFill>
                  <a:schemeClr val="tx1"/>
                </a:solidFill>
                <a:latin typeface="Times" charset="0"/>
                <a:ea typeface="ＭＳ Ｐゴシック" charset="0"/>
              </a:defRPr>
            </a:lvl2pPr>
            <a:lvl3pPr>
              <a:defRPr sz="2900" b="1">
                <a:solidFill>
                  <a:schemeClr val="tx1"/>
                </a:solidFill>
                <a:latin typeface="Times" charset="0"/>
                <a:ea typeface="ＭＳ Ｐゴシック" charset="0"/>
              </a:defRPr>
            </a:lvl3pPr>
            <a:lvl4pPr>
              <a:defRPr sz="2900" b="1">
                <a:solidFill>
                  <a:schemeClr val="tx1"/>
                </a:solidFill>
                <a:latin typeface="Times" charset="0"/>
                <a:ea typeface="ＭＳ Ｐゴシック" charset="0"/>
              </a:defRPr>
            </a:lvl4pPr>
            <a:lvl5pPr>
              <a:defRPr sz="2900" b="1">
                <a:solidFill>
                  <a:schemeClr val="tx1"/>
                </a:solidFill>
                <a:latin typeface="Times" charset="0"/>
                <a:ea typeface="ＭＳ Ｐゴシック" charset="0"/>
              </a:defRPr>
            </a:lvl5pPr>
            <a:lvl6pPr marL="466618" eaLnBrk="0" fontAlgn="base" hangingPunct="0">
              <a:spcBef>
                <a:spcPct val="0"/>
              </a:spcBef>
              <a:spcAft>
                <a:spcPct val="0"/>
              </a:spcAft>
              <a:defRPr sz="2900" b="1">
                <a:solidFill>
                  <a:schemeClr val="tx1"/>
                </a:solidFill>
                <a:latin typeface="Times" charset="0"/>
                <a:ea typeface="ＭＳ Ｐゴシック" charset="0"/>
              </a:defRPr>
            </a:lvl6pPr>
            <a:lvl7pPr marL="933237" eaLnBrk="0" fontAlgn="base" hangingPunct="0">
              <a:spcBef>
                <a:spcPct val="0"/>
              </a:spcBef>
              <a:spcAft>
                <a:spcPct val="0"/>
              </a:spcAft>
              <a:defRPr sz="2900" b="1">
                <a:solidFill>
                  <a:schemeClr val="tx1"/>
                </a:solidFill>
                <a:latin typeface="Times" charset="0"/>
                <a:ea typeface="ＭＳ Ｐゴシック" charset="0"/>
              </a:defRPr>
            </a:lvl7pPr>
            <a:lvl8pPr marL="1399855" eaLnBrk="0" fontAlgn="base" hangingPunct="0">
              <a:spcBef>
                <a:spcPct val="0"/>
              </a:spcBef>
              <a:spcAft>
                <a:spcPct val="0"/>
              </a:spcAft>
              <a:defRPr sz="2900" b="1">
                <a:solidFill>
                  <a:schemeClr val="tx1"/>
                </a:solidFill>
                <a:latin typeface="Times" charset="0"/>
                <a:ea typeface="ＭＳ Ｐゴシック" charset="0"/>
              </a:defRPr>
            </a:lvl8pPr>
            <a:lvl9pPr marL="1866473" eaLnBrk="0" fontAlgn="base" hangingPunct="0">
              <a:spcBef>
                <a:spcPct val="0"/>
              </a:spcBef>
              <a:spcAft>
                <a:spcPct val="0"/>
              </a:spcAft>
              <a:defRPr sz="2900" b="1">
                <a:solidFill>
                  <a:schemeClr val="tx1"/>
                </a:solidFill>
                <a:latin typeface="Times" charset="0"/>
                <a:ea typeface="ＭＳ Ｐゴシック" charset="0"/>
              </a:defRPr>
            </a:lvl9pPr>
          </a:lstStyle>
          <a:p>
            <a:fld id="{C1170D10-332C-134B-84B1-B22FF09061DC}" type="slidenum">
              <a:rPr lang="en-US" sz="1200" b="0"/>
              <a:pPr/>
              <a:t>3</a:t>
            </a:fld>
            <a:endParaRPr lang="en-US" sz="1200" b="0"/>
          </a:p>
        </p:txBody>
      </p:sp>
      <p:sp>
        <p:nvSpPr>
          <p:cNvPr id="24579" name="Rectangle 2"/>
          <p:cNvSpPr>
            <a:spLocks noGrp="1" noRot="1" noChangeAspect="1" noChangeArrowheads="1"/>
          </p:cNvSpPr>
          <p:nvPr>
            <p:ph type="sldImg"/>
          </p:nvPr>
        </p:nvSpPr>
        <p:spPr>
          <a:xfrm>
            <a:off x="431800" y="596900"/>
            <a:ext cx="6183313" cy="3478213"/>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txBody>
          <a:bodyPr/>
          <a:lstStyle/>
          <a:p>
            <a:pPr eaLnBrk="1" hangingPunct="1"/>
            <a:endParaRPr lang="en-US">
              <a:latin typeface="Time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596900"/>
            <a:ext cx="6183313" cy="3478213"/>
          </a:xfrm>
        </p:spPr>
      </p:sp>
      <p:sp>
        <p:nvSpPr>
          <p:cNvPr id="3" name="Notes Placeholder 2"/>
          <p:cNvSpPr>
            <a:spLocks noGrp="1"/>
          </p:cNvSpPr>
          <p:nvPr>
            <p:ph type="body" idx="1"/>
          </p:nvPr>
        </p:nvSpPr>
        <p:spPr/>
        <p:txBody>
          <a:bodyPr/>
          <a:lstStyle/>
          <a:p>
            <a:r>
              <a:rPr lang="en-US" dirty="0" smtClean="0"/>
              <a:t>Answer: D (includes everything in which the computer poses</a:t>
            </a:r>
            <a:r>
              <a:rPr lang="en-US" baseline="0" dirty="0" smtClean="0"/>
              <a:t> a question and you have to answer in a computer-readable form, which so far means multiple choice)</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8524755"/>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9226307"/>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Sorry if you live in a place named Podunk...</a:t>
            </a:r>
          </a:p>
          <a:p>
            <a:endParaRPr lang="en-US" dirty="0" smtClean="0"/>
          </a:p>
          <a:p>
            <a:r>
              <a:rPr lang="en-US" dirty="0" smtClean="0"/>
              <a:t>MOOC = Massive Open Online Course.  A topic of</a:t>
            </a:r>
            <a:r>
              <a:rPr lang="en-US" baseline="0" dirty="0" smtClean="0"/>
              <a:t> heated debate at universities, hence this slide.</a:t>
            </a:r>
          </a:p>
        </p:txBody>
      </p:sp>
      <p:sp>
        <p:nvSpPr>
          <p:cNvPr id="4" name="Slide Number Placeholder 3"/>
          <p:cNvSpPr>
            <a:spLocks noGrp="1"/>
          </p:cNvSpPr>
          <p:nvPr>
            <p:ph type="sldNum" sz="quarter" idx="10"/>
          </p:nvPr>
        </p:nvSpPr>
        <p:spPr>
          <a:xfrm>
            <a:off x="3978132" y="8842029"/>
            <a:ext cx="3043343" cy="465455"/>
          </a:xfrm>
          <a:prstGeom prst="rect">
            <a:avLst/>
          </a:prstGeom>
        </p:spPr>
        <p:txBody>
          <a:bodyPr lIns="93324" tIns="46662" rIns="93324" bIns="46662"/>
          <a:lstStyle/>
          <a:p>
            <a:fld id="{F562958B-698E-F743-A3BE-0352AB8FB7CF}" type="slidenum">
              <a:rPr lang="en-US" smtClean="0"/>
              <a:pPr/>
              <a:t>19</a:t>
            </a:fld>
            <a:endParaRPr 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0219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0" y="1188732"/>
            <a:ext cx="472440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9144002" y="1188732"/>
            <a:ext cx="4766310" cy="6367037"/>
          </a:xfrm>
        </p:spPr>
        <p:txBody>
          <a:bodyPr/>
          <a:lstStyle>
            <a:lvl1pPr>
              <a:defRPr sz="4000"/>
            </a:lvl1pPr>
            <a:lvl2pPr>
              <a:defRPr sz="3400"/>
            </a:lvl2pPr>
            <a:lvl3pPr>
              <a:defRPr sz="29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itle Placeholder 21"/>
          <p:cNvSpPr>
            <a:spLocks noGrp="1"/>
          </p:cNvSpPr>
          <p:nvPr>
            <p:ph type="title"/>
          </p:nvPr>
        </p:nvSpPr>
        <p:spPr>
          <a:xfrm>
            <a:off x="883927" y="255056"/>
            <a:ext cx="13060680" cy="914400"/>
          </a:xfrm>
          <a:prstGeom prst="rect">
            <a:avLst/>
          </a:prstGeom>
        </p:spPr>
        <p:txBody>
          <a:bodyPr vert="horz" lIns="130562" tIns="65282" rIns="130562" bIns="65282" anchor="t">
            <a:noAutofit/>
          </a:bodyPr>
          <a:lstStyle/>
          <a:p>
            <a:r>
              <a:rPr lang="en-US" dirty="0" smtClean="0"/>
              <a:t>Click to edit Master title style</a:t>
            </a:r>
            <a:endParaRPr lang="en-US" dirty="0"/>
          </a:p>
        </p:txBody>
      </p:sp>
      <p:cxnSp>
        <p:nvCxnSpPr>
          <p:cNvPr id="26" name="Straight Connector 25"/>
          <p:cNvCxnSpPr/>
          <p:nvPr userDrawn="1"/>
        </p:nvCxnSpPr>
        <p:spPr>
          <a:xfrm flipV="1">
            <a:off x="883399" y="1188720"/>
            <a:ext cx="13015486"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27" name="Picture 9"/>
          <p:cNvPicPr>
            <a:picLocks noChangeAspect="1"/>
          </p:cNvPicPr>
          <p:nvPr userDrawn="1"/>
        </p:nvPicPr>
        <p:blipFill>
          <a:blip r:embed="rId2"/>
          <a:srcRect/>
          <a:stretch>
            <a:fillRect/>
          </a:stretch>
        </p:blipFill>
        <p:spPr bwMode="auto">
          <a:xfrm>
            <a:off x="121231" y="217174"/>
            <a:ext cx="716987" cy="849630"/>
          </a:xfrm>
          <a:prstGeom prst="rect">
            <a:avLst/>
          </a:prstGeom>
          <a:noFill/>
          <a:ln w="9525">
            <a:noFill/>
            <a:miter lim="800000"/>
            <a:headEnd/>
            <a:tailEnd/>
          </a:ln>
        </p:spPr>
      </p:pic>
      <p:sp>
        <p:nvSpPr>
          <p:cNvPr id="13" name="Rectangle 10"/>
          <p:cNvSpPr>
            <a:spLocks noChangeArrowheads="1"/>
          </p:cNvSpPr>
          <p:nvPr userDrawn="1"/>
        </p:nvSpPr>
        <p:spPr bwMode="auto">
          <a:xfrm>
            <a:off x="3657600" y="7894720"/>
            <a:ext cx="10972800" cy="365636"/>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Global Impact of Computing 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4" name="Picture 25" descr="Seal"/>
          <p:cNvPicPr>
            <a:picLocks noChangeAspect="1" noChangeArrowheads="1"/>
          </p:cNvPicPr>
          <p:nvPr userDrawn="1"/>
        </p:nvPicPr>
        <p:blipFill>
          <a:blip r:embed="rId3"/>
          <a:srcRect/>
          <a:stretch>
            <a:fillRect/>
          </a:stretch>
        </p:blipFill>
        <p:spPr bwMode="auto">
          <a:xfrm>
            <a:off x="3733800" y="7391400"/>
            <a:ext cx="731520" cy="731520"/>
          </a:xfrm>
          <a:prstGeom prst="rect">
            <a:avLst/>
          </a:prstGeom>
          <a:noFill/>
          <a:ln w="9525">
            <a:noFill/>
            <a:miter lim="800000"/>
            <a:headEnd/>
            <a:tailEnd/>
          </a:ln>
        </p:spPr>
      </p:pic>
      <p:pic>
        <p:nvPicPr>
          <p:cNvPr id="15" name="Picture 8"/>
          <p:cNvPicPr>
            <a:picLocks noChangeAspect="1"/>
          </p:cNvPicPr>
          <p:nvPr userDrawn="1"/>
        </p:nvPicPr>
        <p:blipFill>
          <a:blip r:embed="rId4"/>
          <a:srcRect/>
          <a:stretch>
            <a:fillRect/>
          </a:stretch>
        </p:blipFill>
        <p:spPr bwMode="auto">
          <a:xfrm>
            <a:off x="13198375" y="7757162"/>
            <a:ext cx="1432043" cy="472440"/>
          </a:xfrm>
          <a:prstGeom prst="rect">
            <a:avLst/>
          </a:prstGeom>
          <a:noFill/>
          <a:ln w="9525">
            <a:noFill/>
            <a:miter lim="800000"/>
            <a:headEnd/>
            <a:tailEnd/>
          </a:ln>
        </p:spPr>
      </p:pic>
      <p:sp>
        <p:nvSpPr>
          <p:cNvPr id="16" name="Rectangle 11"/>
          <p:cNvSpPr>
            <a:spLocks noChangeArrowheads="1"/>
          </p:cNvSpPr>
          <p:nvPr userDrawn="1"/>
        </p:nvSpPr>
        <p:spPr bwMode="auto">
          <a:xfrm>
            <a:off x="13876559" y="7498089"/>
            <a:ext cx="753851" cy="288692"/>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369ACC4A-C4B3-2E4C-9A16-1CB1EAFC5291}" type="slidenum">
              <a:rPr/>
              <a:pPr>
                <a:def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169920" cy="7021830"/>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975360" y="329567"/>
            <a:ext cx="9387840"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5" name="Footer Placeholder 4"/>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6" name="Slide Number Placeholder 5"/>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A484701E-00B5-B446-8F20-163EC44EFCE5}" type="slidenum">
              <a:rPr/>
              <a:pPr>
                <a:def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219200" y="182887"/>
            <a:ext cx="9164320" cy="56959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97280" y="1371613"/>
            <a:ext cx="6156960" cy="2566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7498080" y="1371613"/>
            <a:ext cx="6156960" cy="2566037"/>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userDrawn="1">
  <p:cSld name="Title Slide">
    <p:spTree>
      <p:nvGrpSpPr>
        <p:cNvPr id="1" name=""/>
        <p:cNvGrpSpPr/>
        <p:nvPr/>
      </p:nvGrpSpPr>
      <p:grpSpPr>
        <a:xfrm>
          <a:off x="0" y="0"/>
          <a:ext cx="0" cy="0"/>
          <a:chOff x="0" y="0"/>
          <a:chExt cx="0" cy="0"/>
        </a:xfrm>
      </p:grpSpPr>
      <p:sp>
        <p:nvSpPr>
          <p:cNvPr id="4" name="Rectangle 3"/>
          <p:cNvSpPr/>
          <p:nvPr/>
        </p:nvSpPr>
        <p:spPr>
          <a:xfrm>
            <a:off x="495321" y="817247"/>
            <a:ext cx="7365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5" name="Rectangle 4"/>
          <p:cNvSpPr/>
          <p:nvPr/>
        </p:nvSpPr>
        <p:spPr>
          <a:xfrm>
            <a:off x="429263" y="817247"/>
            <a:ext cx="4572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6" name="Rectangle 5"/>
          <p:cNvSpPr/>
          <p:nvPr/>
        </p:nvSpPr>
        <p:spPr>
          <a:xfrm>
            <a:off x="398783"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7" name="Rectangle 6"/>
          <p:cNvSpPr/>
          <p:nvPr/>
        </p:nvSpPr>
        <p:spPr>
          <a:xfrm>
            <a:off x="355600" y="817247"/>
            <a:ext cx="1270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9" name="Subtitle 8"/>
          <p:cNvSpPr>
            <a:spLocks noGrp="1"/>
          </p:cNvSpPr>
          <p:nvPr>
            <p:ph type="subTitle" idx="1"/>
          </p:nvPr>
        </p:nvSpPr>
        <p:spPr>
          <a:xfrm>
            <a:off x="4267200" y="3401568"/>
            <a:ext cx="9631680" cy="1810512"/>
          </a:xfrm>
        </p:spPr>
        <p:txBody>
          <a:bodyPr lIns="143621" anchor="ctr">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ctr">
              <a:spcBef>
                <a:spcPts val="0"/>
              </a:spcBef>
              <a:buNone/>
              <a:defRPr sz="10100" b="1" cap="none" spc="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marL="652815" indent="0" algn="ctr">
              <a:buNone/>
            </a:lvl2pPr>
            <a:lvl3pPr marL="1305635" indent="0" algn="ctr">
              <a:buNone/>
            </a:lvl3pPr>
            <a:lvl4pPr marL="1958454" indent="0" algn="ctr">
              <a:buNone/>
            </a:lvl4pPr>
            <a:lvl5pPr marL="2611271" indent="0" algn="ctr">
              <a:buNone/>
            </a:lvl5pPr>
            <a:lvl6pPr marL="3264083" indent="0" algn="ctr">
              <a:buNone/>
            </a:lvl6pPr>
            <a:lvl7pPr marL="3916900" indent="0" algn="ctr">
              <a:buNone/>
            </a:lvl7pPr>
            <a:lvl8pPr marL="4569714" indent="0" algn="ctr">
              <a:buNone/>
            </a:lvl8pPr>
            <a:lvl9pPr marL="5222535" indent="0" algn="ctr">
              <a:buNone/>
            </a:lvl9pPr>
          </a:lstStyle>
          <a:p>
            <a:r>
              <a:rPr lang="en-US" dirty="0" smtClean="0"/>
              <a:t>Click to edit Master subtitle style</a:t>
            </a:r>
            <a:endParaRPr lang="en-US" dirty="0"/>
          </a:p>
        </p:txBody>
      </p:sp>
      <p:sp>
        <p:nvSpPr>
          <p:cNvPr id="11" name="Oval 10"/>
          <p:cNvSpPr/>
          <p:nvPr userDrawn="1"/>
        </p:nvSpPr>
        <p:spPr>
          <a:xfrm>
            <a:off x="4431514" y="6690864"/>
            <a:ext cx="9436901" cy="471949"/>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91401" tIns="45699" rIns="91401" bIns="45699" anchor="ctr"/>
          <a:lstStyle/>
          <a:p>
            <a:pPr algn="ctr">
              <a:defRPr/>
            </a:pP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Freeform 3"/>
          <p:cNvSpPr>
            <a:spLocks/>
          </p:cNvSpPr>
          <p:nvPr/>
        </p:nvSpPr>
        <p:spPr bwMode="auto">
          <a:xfrm>
            <a:off x="7726682" y="1287781"/>
            <a:ext cx="6913880" cy="694944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5" name="Freeform 4"/>
          <p:cNvSpPr>
            <a:spLocks/>
          </p:cNvSpPr>
          <p:nvPr/>
        </p:nvSpPr>
        <p:spPr bwMode="auto">
          <a:xfrm>
            <a:off x="599440" y="5"/>
            <a:ext cx="8821421" cy="7938136"/>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6" name="Freeform 5"/>
          <p:cNvSpPr>
            <a:spLocks/>
          </p:cNvSpPr>
          <p:nvPr/>
        </p:nvSpPr>
        <p:spPr bwMode="auto">
          <a:xfrm rot="5236414">
            <a:off x="7961630" y="1542421"/>
            <a:ext cx="4937760" cy="1902461"/>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7" name="Freeform 6"/>
          <p:cNvSpPr>
            <a:spLocks/>
          </p:cNvSpPr>
          <p:nvPr/>
        </p:nvSpPr>
        <p:spPr bwMode="auto">
          <a:xfrm>
            <a:off x="9509760" y="0"/>
            <a:ext cx="4389120" cy="512064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8" name="Freeform 7"/>
          <p:cNvSpPr>
            <a:spLocks/>
          </p:cNvSpPr>
          <p:nvPr/>
        </p:nvSpPr>
        <p:spPr bwMode="auto">
          <a:xfrm>
            <a:off x="9509760" y="5120640"/>
            <a:ext cx="5120640" cy="13716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9" name="Freeform 8"/>
          <p:cNvSpPr>
            <a:spLocks/>
          </p:cNvSpPr>
          <p:nvPr/>
        </p:nvSpPr>
        <p:spPr bwMode="auto">
          <a:xfrm>
            <a:off x="9509760" y="0"/>
            <a:ext cx="2194560" cy="512064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0" name="Freeform 9"/>
          <p:cNvSpPr>
            <a:spLocks/>
          </p:cNvSpPr>
          <p:nvPr/>
        </p:nvSpPr>
        <p:spPr bwMode="auto">
          <a:xfrm>
            <a:off x="9517401" y="5095875"/>
            <a:ext cx="3345179" cy="3133726"/>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1" name="Freeform 10"/>
          <p:cNvSpPr>
            <a:spLocks/>
          </p:cNvSpPr>
          <p:nvPr/>
        </p:nvSpPr>
        <p:spPr bwMode="auto">
          <a:xfrm>
            <a:off x="9509760" y="5120640"/>
            <a:ext cx="2560320" cy="310896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2" name="Freeform 11"/>
          <p:cNvSpPr>
            <a:spLocks/>
          </p:cNvSpPr>
          <p:nvPr/>
        </p:nvSpPr>
        <p:spPr bwMode="auto">
          <a:xfrm>
            <a:off x="9509760" y="1645920"/>
            <a:ext cx="5120640" cy="347472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3" name="Freeform 12"/>
          <p:cNvSpPr>
            <a:spLocks/>
          </p:cNvSpPr>
          <p:nvPr/>
        </p:nvSpPr>
        <p:spPr bwMode="auto">
          <a:xfrm>
            <a:off x="9509760" y="2103120"/>
            <a:ext cx="5120640" cy="301752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4" name="Freeform 13"/>
          <p:cNvSpPr>
            <a:spLocks/>
          </p:cNvSpPr>
          <p:nvPr/>
        </p:nvSpPr>
        <p:spPr bwMode="auto">
          <a:xfrm>
            <a:off x="1584960" y="5120640"/>
            <a:ext cx="7924800" cy="310896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5" name="Freeform 14"/>
          <p:cNvSpPr>
            <a:spLocks/>
          </p:cNvSpPr>
          <p:nvPr/>
        </p:nvSpPr>
        <p:spPr bwMode="auto">
          <a:xfrm>
            <a:off x="853440" y="5120640"/>
            <a:ext cx="8534400" cy="310896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6" name="Freeform 15"/>
          <p:cNvSpPr>
            <a:spLocks/>
          </p:cNvSpPr>
          <p:nvPr/>
        </p:nvSpPr>
        <p:spPr bwMode="auto">
          <a:xfrm>
            <a:off x="586741" y="2926080"/>
            <a:ext cx="9022080" cy="219456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7" name="Freeform 16"/>
          <p:cNvSpPr>
            <a:spLocks/>
          </p:cNvSpPr>
          <p:nvPr/>
        </p:nvSpPr>
        <p:spPr bwMode="auto">
          <a:xfrm>
            <a:off x="586741" y="2560320"/>
            <a:ext cx="9022080" cy="25603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8" name="Freeform 17"/>
          <p:cNvSpPr>
            <a:spLocks/>
          </p:cNvSpPr>
          <p:nvPr/>
        </p:nvSpPr>
        <p:spPr bwMode="auto">
          <a:xfrm>
            <a:off x="7315200" y="5120640"/>
            <a:ext cx="2194560" cy="310896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lIns="130562" tIns="65282" rIns="130562" bIns="65282"/>
          <a:lstStyle/>
          <a:p>
            <a:pPr eaLnBrk="0" hangingPunct="0">
              <a:defRPr/>
            </a:pPr>
            <a:endParaRPr lang="en-US">
              <a:latin typeface="Helvetica" pitchFamily="-65" charset="0"/>
              <a:ea typeface="+mn-ea"/>
              <a:cs typeface="+mn-cs"/>
            </a:endParaRPr>
          </a:p>
        </p:txBody>
      </p:sp>
      <p:sp>
        <p:nvSpPr>
          <p:cNvPr id="19" name="Rectangle 18"/>
          <p:cNvSpPr/>
          <p:nvPr/>
        </p:nvSpPr>
        <p:spPr>
          <a:xfrm>
            <a:off x="581681" y="481967"/>
            <a:ext cx="13606779"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20" name="Rectangle 19"/>
          <p:cNvSpPr/>
          <p:nvPr/>
        </p:nvSpPr>
        <p:spPr>
          <a:xfrm flipH="1">
            <a:off x="594360" y="817247"/>
            <a:ext cx="43181"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1" name="Rectangle 20"/>
          <p:cNvSpPr/>
          <p:nvPr/>
        </p:nvSpPr>
        <p:spPr>
          <a:xfrm flipH="1">
            <a:off x="657881" y="817247"/>
            <a:ext cx="4317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2" name="Rectangle 21"/>
          <p:cNvSpPr/>
          <p:nvPr/>
        </p:nvSpPr>
        <p:spPr>
          <a:xfrm flipH="1">
            <a:off x="71628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23" name="Rectangle 22"/>
          <p:cNvSpPr/>
          <p:nvPr/>
        </p:nvSpPr>
        <p:spPr>
          <a:xfrm flipH="1">
            <a:off x="762007" y="817247"/>
            <a:ext cx="15240"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4" name="Rectangle 23"/>
          <p:cNvSpPr/>
          <p:nvPr/>
        </p:nvSpPr>
        <p:spPr>
          <a:xfrm>
            <a:off x="800101" y="817247"/>
            <a:ext cx="58419" cy="43815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3" name="Text Placeholder 2"/>
          <p:cNvSpPr>
            <a:spLocks noGrp="1"/>
          </p:cNvSpPr>
          <p:nvPr>
            <p:ph type="body" idx="1"/>
          </p:nvPr>
        </p:nvSpPr>
        <p:spPr>
          <a:xfrm>
            <a:off x="1131046" y="1622008"/>
            <a:ext cx="9148877" cy="1172982"/>
          </a:xfrm>
        </p:spPr>
        <p:txBody>
          <a:bodyPr lIns="117508" bIns="0"/>
          <a:lstStyle>
            <a:lvl1pPr marL="78342" indent="0">
              <a:buNone/>
              <a:defRPr sz="2900">
                <a:solidFill>
                  <a:schemeClr val="tx1">
                    <a:tint val="75000"/>
                  </a:schemeClr>
                </a:solidFill>
              </a:defRPr>
            </a:lvl1pPr>
            <a:lvl2pPr>
              <a:buNone/>
              <a:defRPr sz="2600">
                <a:solidFill>
                  <a:schemeClr val="tx1">
                    <a:tint val="75000"/>
                  </a:schemeClr>
                </a:solidFill>
              </a:defRPr>
            </a:lvl2pPr>
            <a:lvl3pPr>
              <a:buNone/>
              <a:defRPr sz="2100">
                <a:solidFill>
                  <a:schemeClr val="tx1">
                    <a:tint val="75000"/>
                  </a:schemeClr>
                </a:solidFill>
              </a:defRPr>
            </a:lvl3pPr>
            <a:lvl4pPr>
              <a:buNone/>
              <a:defRPr sz="2100">
                <a:solidFill>
                  <a:schemeClr val="tx1">
                    <a:tint val="75000"/>
                  </a:schemeClr>
                </a:solidFill>
              </a:defRPr>
            </a:lvl4pPr>
            <a:lvl5pPr>
              <a:buNone/>
              <a:defRPr sz="21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131043" y="614477"/>
            <a:ext cx="13050317" cy="932688"/>
          </a:xfrm>
        </p:spPr>
        <p:txBody>
          <a:bodyPr tIns="91397"/>
          <a:lstStyle>
            <a:lvl1pPr algn="l">
              <a:buNone/>
              <a:defRPr sz="5400" b="0" cap="none" spc="-214" baseline="0"/>
            </a:lvl1pPr>
          </a:lstStyle>
          <a:p>
            <a:r>
              <a:rPr lang="en-US" smtClean="0"/>
              <a:t>Click to edit Master title style</a:t>
            </a:r>
            <a:endParaRPr lang="en-US"/>
          </a:p>
        </p:txBody>
      </p:sp>
      <p:sp>
        <p:nvSpPr>
          <p:cNvPr id="25" name="Date Placeholder 3"/>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26" name="Footer Placeholder 4"/>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7" name="Slide Number Placeholder 5"/>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CCEDF913-1038-6D43-A083-7381B0378B82}" type="slidenum">
              <a:rPr/>
              <a:pPr>
                <a:def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7" name="Rectangle 6"/>
          <p:cNvSpPr/>
          <p:nvPr/>
        </p:nvSpPr>
        <p:spPr>
          <a:xfrm>
            <a:off x="7" y="481967"/>
            <a:ext cx="14188440" cy="1064894"/>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8" name="Rectangle 7"/>
          <p:cNvSpPr/>
          <p:nvPr/>
        </p:nvSpPr>
        <p:spPr>
          <a:xfrm>
            <a:off x="139721" y="817247"/>
            <a:ext cx="7365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9" name="Rectangle 8"/>
          <p:cNvSpPr/>
          <p:nvPr/>
        </p:nvSpPr>
        <p:spPr>
          <a:xfrm>
            <a:off x="76200" y="817247"/>
            <a:ext cx="4318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0" name="Rectangle 9"/>
          <p:cNvSpPr/>
          <p:nvPr/>
        </p:nvSpPr>
        <p:spPr>
          <a:xfrm>
            <a:off x="4572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11" name="Rectangle 10"/>
          <p:cNvSpPr/>
          <p:nvPr/>
        </p:nvSpPr>
        <p:spPr>
          <a:xfrm>
            <a:off x="7"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2" name="Rectangle 11"/>
          <p:cNvSpPr/>
          <p:nvPr/>
        </p:nvSpPr>
        <p:spPr>
          <a:xfrm flipH="1">
            <a:off x="238767"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3" name="Rectangle 12"/>
          <p:cNvSpPr/>
          <p:nvPr/>
        </p:nvSpPr>
        <p:spPr>
          <a:xfrm flipH="1">
            <a:off x="302263" y="817247"/>
            <a:ext cx="4572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4" name="Rectangle 13"/>
          <p:cNvSpPr/>
          <p:nvPr/>
        </p:nvSpPr>
        <p:spPr>
          <a:xfrm flipH="1">
            <a:off x="363223" y="817247"/>
            <a:ext cx="15240"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sp>
        <p:nvSpPr>
          <p:cNvPr id="15" name="Rectangle 14"/>
          <p:cNvSpPr/>
          <p:nvPr/>
        </p:nvSpPr>
        <p:spPr>
          <a:xfrm flipH="1">
            <a:off x="408961" y="817247"/>
            <a:ext cx="12699"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16" name="Rectangle 15"/>
          <p:cNvSpPr/>
          <p:nvPr/>
        </p:nvSpPr>
        <p:spPr>
          <a:xfrm>
            <a:off x="447060" y="817247"/>
            <a:ext cx="58421" cy="43815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dirty="0"/>
          </a:p>
        </p:txBody>
      </p:sp>
      <p:sp>
        <p:nvSpPr>
          <p:cNvPr id="2" name="Title 1"/>
          <p:cNvSpPr>
            <a:spLocks noGrp="1"/>
          </p:cNvSpPr>
          <p:nvPr>
            <p:ph type="title"/>
          </p:nvPr>
        </p:nvSpPr>
        <p:spPr>
          <a:xfrm>
            <a:off x="807718" y="614477"/>
            <a:ext cx="12435840" cy="1097280"/>
          </a:xfrm>
        </p:spPr>
        <p:txBody>
          <a:bodyPr/>
          <a:lstStyle>
            <a:lvl1pPr>
              <a:defRPr sz="5900"/>
            </a:lvl1pPr>
          </a:lstStyle>
          <a:p>
            <a:r>
              <a:rPr lang="en-US" smtClean="0"/>
              <a:t>Click to edit Master title style</a:t>
            </a:r>
            <a:endParaRPr lang="en-US"/>
          </a:p>
        </p:txBody>
      </p:sp>
      <p:sp>
        <p:nvSpPr>
          <p:cNvPr id="3" name="Text Placeholder 2"/>
          <p:cNvSpPr>
            <a:spLocks noGrp="1"/>
          </p:cNvSpPr>
          <p:nvPr>
            <p:ph type="body" idx="1"/>
          </p:nvPr>
        </p:nvSpPr>
        <p:spPr>
          <a:xfrm>
            <a:off x="731520" y="2171701"/>
            <a:ext cx="6464301" cy="767714"/>
          </a:xfrm>
        </p:spPr>
        <p:txBody>
          <a:bodyPr anchor="ctr"/>
          <a:lstStyle>
            <a:lvl1pPr marL="104453" indent="0" algn="l">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4" name="Text Placeholder 3"/>
          <p:cNvSpPr>
            <a:spLocks noGrp="1"/>
          </p:cNvSpPr>
          <p:nvPr>
            <p:ph type="body" sz="half" idx="3"/>
          </p:nvPr>
        </p:nvSpPr>
        <p:spPr>
          <a:xfrm>
            <a:off x="7432047" y="2171701"/>
            <a:ext cx="6466840" cy="767714"/>
          </a:xfrm>
        </p:spPr>
        <p:txBody>
          <a:bodyPr anchor="ctr"/>
          <a:lstStyle>
            <a:lvl1pPr marL="104453" indent="0">
              <a:buNone/>
              <a:defRPr sz="3400" b="1">
                <a:solidFill>
                  <a:schemeClr val="accent2"/>
                </a:solidFill>
              </a:defRPr>
            </a:lvl1pPr>
            <a:lvl2pPr>
              <a:buNone/>
              <a:defRPr sz="2900" b="1"/>
            </a:lvl2pPr>
            <a:lvl3pPr>
              <a:buNone/>
              <a:defRPr sz="2600" b="1"/>
            </a:lvl3pPr>
            <a:lvl4pPr>
              <a:buNone/>
              <a:defRPr sz="2100" b="1"/>
            </a:lvl4pPr>
            <a:lvl5pPr>
              <a:buNone/>
              <a:defRPr sz="2100" b="1"/>
            </a:lvl5pPr>
          </a:lstStyle>
          <a:p>
            <a:pPr lvl="0"/>
            <a:r>
              <a:rPr lang="en-US" smtClean="0"/>
              <a:t>Click to edit Master text styles</a:t>
            </a:r>
          </a:p>
        </p:txBody>
      </p:sp>
      <p:sp>
        <p:nvSpPr>
          <p:cNvPr id="5" name="Content Placeholder 4"/>
          <p:cNvSpPr>
            <a:spLocks noGrp="1"/>
          </p:cNvSpPr>
          <p:nvPr>
            <p:ph sz="quarter" idx="2"/>
          </p:nvPr>
        </p:nvSpPr>
        <p:spPr>
          <a:xfrm>
            <a:off x="731520" y="2950845"/>
            <a:ext cx="6464301"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7432047" y="2950845"/>
            <a:ext cx="6466840" cy="4751222"/>
          </a:xfrm>
        </p:spPr>
        <p:txBody>
          <a:bodyPr/>
          <a:lstStyle>
            <a:lvl1pPr>
              <a:defRPr sz="3400"/>
            </a:lvl1pPr>
            <a:lvl2pPr>
              <a:defRPr sz="2900"/>
            </a:lvl2pPr>
            <a:lvl3pPr>
              <a:defRPr sz="2600"/>
            </a:lvl3pPr>
            <a:lvl4pPr>
              <a:defRPr sz="2100"/>
            </a:lvl4pPr>
            <a:lvl5pPr>
              <a:defRPr sz="2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18" name="Footer Placeholder 7"/>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19" name="Slide Number Placeholder 8"/>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F94E4F7C-7393-5C44-A579-51E747BA2DD2}" type="slidenum">
              <a:rPr/>
              <a:pPr>
                <a:def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63040" y="614477"/>
            <a:ext cx="12435840" cy="1097280"/>
          </a:xfrm>
        </p:spPr>
        <p:txBody>
          <a:bodyPr/>
          <a:lstStyle>
            <a:lvl1pPr>
              <a:defRPr sz="5900" cap="none" baseline="0"/>
            </a:lvl1pPr>
          </a:lstStyle>
          <a:p>
            <a:r>
              <a:rPr lang="en-US" smtClean="0"/>
              <a:t>Click to edit Master title style</a:t>
            </a:r>
            <a:endParaRPr lang="en-US"/>
          </a:p>
        </p:txBody>
      </p:sp>
      <p:sp>
        <p:nvSpPr>
          <p:cNvPr id="3" name="Date Placeholder 2"/>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4" name="Footer Placeholder 3"/>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5" name="Slide Number Placeholder 4"/>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B9129B78-766F-8046-B16D-6E2259124BDD}" type="slidenum">
              <a:rPr/>
              <a:pPr>
                <a:def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3" name="Footer Placeholder 2"/>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4" name="Slide Number Placeholder 3"/>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F826EF02-E0BA-4B45-B9BC-203A90F67368}" type="slidenum">
              <a:rPr/>
              <a:pPr>
                <a:def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327672"/>
            <a:ext cx="13167360" cy="1394461"/>
          </a:xfrm>
        </p:spPr>
        <p:txBody>
          <a:bodyPr anchor="ctr"/>
          <a:lstStyle>
            <a:lvl1pPr algn="l">
              <a:buNone/>
              <a:defRPr sz="5100" b="0"/>
            </a:lvl1pPr>
          </a:lstStyle>
          <a:p>
            <a:r>
              <a:rPr lang="en-US" smtClean="0"/>
              <a:t>Click to edit Master title style</a:t>
            </a:r>
            <a:endParaRPr lang="en-US"/>
          </a:p>
        </p:txBody>
      </p:sp>
      <p:sp>
        <p:nvSpPr>
          <p:cNvPr id="3" name="Text Placeholder 2"/>
          <p:cNvSpPr>
            <a:spLocks noGrp="1"/>
          </p:cNvSpPr>
          <p:nvPr>
            <p:ph type="body" idx="2"/>
          </p:nvPr>
        </p:nvSpPr>
        <p:spPr>
          <a:xfrm>
            <a:off x="1097280" y="1722120"/>
            <a:ext cx="4023360" cy="5486400"/>
          </a:xfrm>
        </p:spPr>
        <p:txBody>
          <a:bodyPr/>
          <a:lstStyle>
            <a:lvl1pPr marL="78342" indent="0">
              <a:buNone/>
              <a:defRPr sz="2600"/>
            </a:lvl1pPr>
            <a:lvl2pPr>
              <a:buNone/>
              <a:defRPr sz="1900"/>
            </a:lvl2pPr>
            <a:lvl3pPr>
              <a:buNone/>
              <a:defRPr sz="1400"/>
            </a:lvl3pPr>
            <a:lvl4pPr>
              <a:buNone/>
              <a:defRPr sz="1300"/>
            </a:lvl4pPr>
            <a:lvl5pPr>
              <a:buNone/>
              <a:defRPr sz="1300"/>
            </a:lvl5pPr>
          </a:lstStyle>
          <a:p>
            <a:pPr lvl="0"/>
            <a:r>
              <a:rPr lang="en-US" smtClean="0"/>
              <a:t>Click to edit Master text styles</a:t>
            </a:r>
          </a:p>
        </p:txBody>
      </p:sp>
      <p:sp>
        <p:nvSpPr>
          <p:cNvPr id="4" name="Content Placeholder 3"/>
          <p:cNvSpPr>
            <a:spLocks noGrp="1"/>
          </p:cNvSpPr>
          <p:nvPr>
            <p:ph sz="half" idx="1"/>
          </p:nvPr>
        </p:nvSpPr>
        <p:spPr>
          <a:xfrm>
            <a:off x="5486400" y="1722120"/>
            <a:ext cx="8778240" cy="5486400"/>
          </a:xfrm>
        </p:spPr>
        <p:txBody>
          <a:bodyPr/>
          <a:lstStyle>
            <a:lvl1pPr>
              <a:defRPr sz="4600"/>
            </a:lvl1pPr>
            <a:lvl2pPr>
              <a:defRPr sz="4000"/>
            </a:lvl2pPr>
            <a:lvl3pPr>
              <a:defRPr sz="3400"/>
            </a:lvl3pPr>
            <a:lvl4pPr>
              <a:defRPr sz="2900"/>
            </a:lvl4pPr>
            <a:lvl5pPr>
              <a:defRPr sz="2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0363200" y="7700014"/>
            <a:ext cx="341376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endParaRPr/>
          </a:p>
        </p:txBody>
      </p:sp>
      <p:sp>
        <p:nvSpPr>
          <p:cNvPr id="6" name="Footer Placeholder 5"/>
          <p:cNvSpPr>
            <a:spLocks noGrp="1"/>
          </p:cNvSpPr>
          <p:nvPr>
            <p:ph type="ftr" sz="quarter" idx="11"/>
          </p:nvPr>
        </p:nvSpPr>
        <p:spPr>
          <a:xfrm>
            <a:off x="1463040" y="7700014"/>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7" name="Slide Number Placeholder 6"/>
          <p:cNvSpPr>
            <a:spLocks noGrp="1"/>
          </p:cNvSpPr>
          <p:nvPr>
            <p:ph type="sldNum" sz="quarter" idx="12"/>
          </p:nvPr>
        </p:nvSpPr>
        <p:spPr>
          <a:xfrm>
            <a:off x="13776960" y="7700014"/>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B8AF6942-B8F4-354B-A96C-556E4724AB47}" type="slidenum">
              <a:rPr/>
              <a:pPr>
                <a:def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5" name="Rectangle 4"/>
          <p:cNvSpPr/>
          <p:nvPr/>
        </p:nvSpPr>
        <p:spPr>
          <a:xfrm>
            <a:off x="589280" y="0"/>
            <a:ext cx="14043661" cy="2253616"/>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562" tIns="65282" rIns="130562" bIns="65282" anchor="ctr"/>
          <a:lstStyle/>
          <a:p>
            <a:pPr algn="ctr">
              <a:defRPr/>
            </a:pPr>
            <a:endParaRPr lang="en-US"/>
          </a:p>
        </p:txBody>
      </p:sp>
      <p:grpSp>
        <p:nvGrpSpPr>
          <p:cNvPr id="7" name="Group 20"/>
          <p:cNvGrpSpPr>
            <a:grpSpLocks/>
          </p:cNvGrpSpPr>
          <p:nvPr/>
        </p:nvGrpSpPr>
        <p:grpSpPr bwMode="auto">
          <a:xfrm rot="5400000">
            <a:off x="13650914" y="1437339"/>
            <a:ext cx="158114" cy="205739"/>
            <a:chOff x="6668087" y="1297746"/>
            <a:chExt cx="161840" cy="156602"/>
          </a:xfrm>
        </p:grpSpPr>
        <p:cxnSp>
          <p:nvCxnSpPr>
            <p:cNvPr id="8" name="Straight Connector 7"/>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25"/>
          <p:cNvGrpSpPr>
            <a:grpSpLocks/>
          </p:cNvGrpSpPr>
          <p:nvPr/>
        </p:nvGrpSpPr>
        <p:grpSpPr bwMode="auto">
          <a:xfrm rot="5400000">
            <a:off x="13894754" y="1620219"/>
            <a:ext cx="158114" cy="205739"/>
            <a:chOff x="6668087" y="1297746"/>
            <a:chExt cx="161840" cy="156602"/>
          </a:xfrm>
        </p:grpSpPr>
        <p:cxnSp>
          <p:nvCxnSpPr>
            <p:cNvPr id="12" name="Straight Connector 11"/>
            <p:cNvCxnSpPr/>
            <p:nvPr/>
          </p:nvCxnSpPr>
          <p:spPr>
            <a:xfrm rot="16200000">
              <a:off x="6657743" y="1302241"/>
              <a:ext cx="88935" cy="7994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V="1">
              <a:off x="6679349" y="1397315"/>
              <a:ext cx="125669"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a:off x="6738664" y="1301266"/>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29"/>
          <p:cNvGrpSpPr>
            <a:grpSpLocks/>
          </p:cNvGrpSpPr>
          <p:nvPr/>
        </p:nvGrpSpPr>
        <p:grpSpPr bwMode="auto">
          <a:xfrm rot="5400000">
            <a:off x="13338498" y="1744035"/>
            <a:ext cx="158117" cy="205741"/>
            <a:chOff x="6668087" y="1297746"/>
            <a:chExt cx="161840" cy="156602"/>
          </a:xfrm>
        </p:grpSpPr>
        <p:cxnSp>
          <p:nvCxnSpPr>
            <p:cNvPr id="16" name="Straight Connector 15"/>
            <p:cNvCxnSpPr/>
            <p:nvPr/>
          </p:nvCxnSpPr>
          <p:spPr>
            <a:xfrm rot="16200000">
              <a:off x="6657742" y="1302240"/>
              <a:ext cx="88934" cy="79944"/>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V="1">
              <a:off x="6679348" y="1397313"/>
              <a:ext cx="125667"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flipH="1">
              <a:off x="6738662" y="1301265"/>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1463040" y="529517"/>
            <a:ext cx="10972800" cy="842099"/>
          </a:xfrm>
        </p:spPr>
        <p:txBody>
          <a:bodyPr anchor="b"/>
          <a:lstStyle>
            <a:lvl1pPr algn="l">
              <a:buNone/>
              <a:defRPr sz="3000" b="0"/>
            </a:lvl1pPr>
          </a:lstStyle>
          <a:p>
            <a:r>
              <a:rPr lang="en-US" smtClean="0"/>
              <a:t>Click to edit Master title style</a:t>
            </a:r>
            <a:endParaRPr lang="en-US"/>
          </a:p>
        </p:txBody>
      </p:sp>
      <p:sp>
        <p:nvSpPr>
          <p:cNvPr id="3" name="Picture Placeholder 2"/>
          <p:cNvSpPr>
            <a:spLocks noGrp="1"/>
          </p:cNvSpPr>
          <p:nvPr>
            <p:ph type="pic" idx="1"/>
          </p:nvPr>
        </p:nvSpPr>
        <p:spPr>
          <a:xfrm>
            <a:off x="588851" y="2272549"/>
            <a:ext cx="14045184" cy="5952173"/>
          </a:xfrm>
          <a:solidFill>
            <a:schemeClr val="bg2"/>
          </a:solidFill>
        </p:spPr>
        <p:txBody>
          <a:bodyPr>
            <a:normAutofit/>
          </a:bodyPr>
          <a:lstStyle>
            <a:lvl1pPr marL="0" indent="0">
              <a:buNone/>
              <a:defRPr sz="4600"/>
            </a:lvl1pPr>
          </a:lstStyle>
          <a:p>
            <a:pPr lvl="0"/>
            <a:r>
              <a:rPr lang="en-US" noProof="0" smtClean="0"/>
              <a:t>Click icon to add picture</a:t>
            </a:r>
            <a:endParaRPr lang="en-US" noProof="0"/>
          </a:p>
        </p:txBody>
      </p:sp>
      <p:sp>
        <p:nvSpPr>
          <p:cNvPr id="4" name="Text Placeholder 3"/>
          <p:cNvSpPr>
            <a:spLocks noGrp="1"/>
          </p:cNvSpPr>
          <p:nvPr>
            <p:ph type="body" sz="half" idx="2"/>
          </p:nvPr>
        </p:nvSpPr>
        <p:spPr bwMode="grayWhite">
          <a:xfrm>
            <a:off x="1463040" y="1380173"/>
            <a:ext cx="10972800" cy="822960"/>
          </a:xfrm>
        </p:spPr>
        <p:txBody>
          <a:bodyPr/>
          <a:lstStyle>
            <a:lvl1pPr marL="39169" indent="0">
              <a:spcBef>
                <a:spcPts val="0"/>
              </a:spcBef>
              <a:buNone/>
              <a:defRPr sz="2100">
                <a:solidFill>
                  <a:srgbClr val="FFFFFF"/>
                </a:solidFill>
              </a:defRPr>
            </a:lvl1pPr>
            <a:lvl2pPr>
              <a:defRPr sz="1900"/>
            </a:lvl2pPr>
            <a:lvl3pPr>
              <a:defRPr sz="1400"/>
            </a:lvl3pPr>
            <a:lvl4pPr>
              <a:defRPr sz="1300"/>
            </a:lvl4pPr>
            <a:lvl5pPr>
              <a:defRPr sz="1300"/>
            </a:lvl5pPr>
          </a:lstStyle>
          <a:p>
            <a:pPr lvl="0"/>
            <a:r>
              <a:rPr lang="en-US" smtClean="0"/>
              <a:t>Click to edit Master text styles</a:t>
            </a:r>
          </a:p>
        </p:txBody>
      </p:sp>
      <p:sp>
        <p:nvSpPr>
          <p:cNvPr id="19" name="Date Placeholder 4"/>
          <p:cNvSpPr>
            <a:spLocks noGrp="1"/>
          </p:cNvSpPr>
          <p:nvPr>
            <p:ph type="dt" sz="half" idx="10"/>
          </p:nvPr>
        </p:nvSpPr>
        <p:spPr>
          <a:xfrm>
            <a:off x="10363200" y="66676"/>
            <a:ext cx="3413760" cy="438150"/>
          </a:xfrm>
          <a:prstGeom prst="rect">
            <a:avLst/>
          </a:prstGeom>
        </p:spPr>
        <p:txBody>
          <a:bodyPr lIns="130562" tIns="65282" rIns="130562" bIns="65282"/>
          <a:lstStyle>
            <a:lvl1pPr eaLnBrk="0" hangingPunct="0">
              <a:defRPr dirty="0">
                <a:latin typeface="Helvetica" pitchFamily="-65" charset="0"/>
                <a:ea typeface="+mn-ea"/>
                <a:cs typeface="+mn-cs"/>
              </a:defRPr>
            </a:lvl1pPr>
          </a:lstStyle>
          <a:p>
            <a:pPr>
              <a:defRPr/>
            </a:pPr>
            <a:endParaRPr dirty="0"/>
          </a:p>
        </p:txBody>
      </p:sp>
      <p:sp>
        <p:nvSpPr>
          <p:cNvPr id="20" name="Footer Placeholder 5"/>
          <p:cNvSpPr>
            <a:spLocks noGrp="1"/>
          </p:cNvSpPr>
          <p:nvPr>
            <p:ph type="ftr" sz="quarter" idx="11"/>
          </p:nvPr>
        </p:nvSpPr>
        <p:spPr>
          <a:xfrm>
            <a:off x="1463040" y="66676"/>
            <a:ext cx="8900160" cy="438150"/>
          </a:xfrm>
          <a:prstGeom prst="rect">
            <a:avLst/>
          </a:prstGeom>
        </p:spPr>
        <p:txBody>
          <a:bodyPr vert="horz" wrap="square" lIns="130562" tIns="65282" rIns="130562" bIns="65282" numCol="1" anchor="t" anchorCtr="0" compatLnSpc="1">
            <a:prstTxWarp prst="textNoShape">
              <a:avLst/>
            </a:prstTxWarp>
          </a:bodyPr>
          <a:lstStyle>
            <a:lvl1pPr eaLnBrk="0" hangingPunct="0">
              <a:defRPr>
                <a:latin typeface="Helvetica" charset="0"/>
                <a:ea typeface="+mn-ea"/>
                <a:cs typeface="+mn-cs"/>
              </a:defRPr>
            </a:lvl1pPr>
          </a:lstStyle>
          <a:p>
            <a:pPr>
              <a:defRPr/>
            </a:pPr>
            <a:r>
              <a:rPr lang="en-US"/>
              <a:t>
              </a:t>
            </a:r>
          </a:p>
        </p:txBody>
      </p:sp>
      <p:sp>
        <p:nvSpPr>
          <p:cNvPr id="21" name="Slide Number Placeholder 6"/>
          <p:cNvSpPr>
            <a:spLocks noGrp="1"/>
          </p:cNvSpPr>
          <p:nvPr>
            <p:ph type="sldNum" sz="quarter" idx="12"/>
          </p:nvPr>
        </p:nvSpPr>
        <p:spPr>
          <a:xfrm>
            <a:off x="13776960" y="66676"/>
            <a:ext cx="731520" cy="438150"/>
          </a:xfrm>
          <a:prstGeom prst="rect">
            <a:avLst/>
          </a:prstGeom>
        </p:spPr>
        <p:txBody>
          <a:bodyPr lIns="130562" tIns="65282" rIns="130562" bIns="65282"/>
          <a:lstStyle>
            <a:lvl1pPr eaLnBrk="0" hangingPunct="0">
              <a:defRPr>
                <a:latin typeface="Helvetica" pitchFamily="-65" charset="0"/>
                <a:ea typeface="+mn-ea"/>
                <a:cs typeface="+mn-cs"/>
              </a:defRPr>
            </a:lvl1pPr>
          </a:lstStyle>
          <a:p>
            <a:pPr>
              <a:defRPr/>
            </a:pPr>
            <a:fld id="{8D3BF5FA-FF66-834A-BD9A-8378E92300C5}" type="slidenum">
              <a:rPr/>
              <a:pPr>
                <a:defRPr/>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2">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83927" y="255056"/>
            <a:ext cx="13060680" cy="914400"/>
          </a:xfrm>
          <a:prstGeom prst="rect">
            <a:avLst/>
          </a:prstGeom>
        </p:spPr>
        <p:txBody>
          <a:bodyPr vert="horz" lIns="130562" tIns="65282" rIns="130562" bIns="65282" anchor="t">
            <a:noAutofit/>
          </a:bodyPr>
          <a:lstStyle/>
          <a:p>
            <a:r>
              <a:rPr lang="en-US" dirty="0" smtClean="0"/>
              <a:t>Click to edit Master title style</a:t>
            </a:r>
            <a:endParaRPr lang="en-US" dirty="0"/>
          </a:p>
        </p:txBody>
      </p:sp>
      <p:cxnSp>
        <p:nvCxnSpPr>
          <p:cNvPr id="13" name="Straight Connector 12"/>
          <p:cNvCxnSpPr/>
          <p:nvPr userDrawn="1"/>
        </p:nvCxnSpPr>
        <p:spPr>
          <a:xfrm flipV="1">
            <a:off x="883399" y="1188720"/>
            <a:ext cx="13015486" cy="928"/>
          </a:xfrm>
          <a:prstGeom prst="line">
            <a:avLst/>
          </a:prstGeom>
          <a:ln>
            <a:solidFill>
              <a:schemeClr val="tx2"/>
            </a:solidFill>
          </a:ln>
          <a:effectLst>
            <a:glow rad="101600">
              <a:schemeClr val="tx2">
                <a:alpha val="75000"/>
              </a:schemeClr>
            </a:glow>
          </a:effectLst>
        </p:spPr>
        <p:style>
          <a:lnRef idx="2">
            <a:schemeClr val="accent1"/>
          </a:lnRef>
          <a:fillRef idx="0">
            <a:schemeClr val="accent1"/>
          </a:fillRef>
          <a:effectRef idx="1">
            <a:schemeClr val="accent1"/>
          </a:effectRef>
          <a:fontRef idx="minor">
            <a:schemeClr val="tx1"/>
          </a:fontRef>
        </p:style>
      </p:cxnSp>
      <p:pic>
        <p:nvPicPr>
          <p:cNvPr id="1033" name="Picture 9"/>
          <p:cNvPicPr>
            <a:picLocks noChangeAspect="1"/>
          </p:cNvPicPr>
          <p:nvPr userDrawn="1"/>
        </p:nvPicPr>
        <p:blipFill>
          <a:blip r:embed="rId14"/>
          <a:srcRect/>
          <a:stretch>
            <a:fillRect/>
          </a:stretch>
        </p:blipFill>
        <p:spPr bwMode="auto">
          <a:xfrm>
            <a:off x="121231" y="217174"/>
            <a:ext cx="716987" cy="849630"/>
          </a:xfrm>
          <a:prstGeom prst="rect">
            <a:avLst/>
          </a:prstGeom>
          <a:noFill/>
          <a:ln w="9525">
            <a:noFill/>
            <a:miter lim="800000"/>
            <a:headEnd/>
            <a:tailEnd/>
          </a:ln>
        </p:spPr>
      </p:pic>
      <p:sp>
        <p:nvSpPr>
          <p:cNvPr id="1027" name="Text Placeholder 12"/>
          <p:cNvSpPr>
            <a:spLocks noGrp="1"/>
          </p:cNvSpPr>
          <p:nvPr>
            <p:ph type="body" idx="1"/>
          </p:nvPr>
        </p:nvSpPr>
        <p:spPr bwMode="auto">
          <a:xfrm>
            <a:off x="3657600" y="1188736"/>
            <a:ext cx="10241280" cy="6438901"/>
          </a:xfrm>
          <a:prstGeom prst="rect">
            <a:avLst/>
          </a:prstGeom>
          <a:noFill/>
          <a:ln w="9525">
            <a:noFill/>
            <a:miter lim="800000"/>
            <a:headEnd/>
            <a:tailEnd/>
          </a:ln>
        </p:spPr>
        <p:txBody>
          <a:bodyPr vert="horz" wrap="square" lIns="130562" tIns="65282" rIns="130562" bIns="6528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10"/>
          <p:cNvSpPr>
            <a:spLocks noChangeArrowheads="1"/>
          </p:cNvSpPr>
          <p:nvPr userDrawn="1"/>
        </p:nvSpPr>
        <p:spPr bwMode="auto">
          <a:xfrm>
            <a:off x="3657600" y="7894720"/>
            <a:ext cx="10972800" cy="365636"/>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ctr" eaLnBrk="0" hangingPunct="0">
              <a:defRPr/>
            </a:pPr>
            <a:r>
              <a:rPr lang="en-US" sz="1900" b="1" dirty="0">
                <a:solidFill>
                  <a:schemeClr val="tx1"/>
                </a:solidFill>
                <a:latin typeface="18 VAG Rounded Black   09390"/>
                <a:ea typeface="+mn-ea"/>
                <a:cs typeface="+mn-cs"/>
              </a:rPr>
              <a:t>UC Berkeley “The Beauty and Joy of Computing”</a:t>
            </a:r>
            <a:r>
              <a:rPr lang="en-US" sz="1900" b="1" dirty="0">
                <a:solidFill>
                  <a:srgbClr val="FFFF00"/>
                </a:solidFill>
                <a:latin typeface="18 VAG Rounded Black   09390"/>
                <a:ea typeface="+mn-ea"/>
                <a:cs typeface="+mn-cs"/>
              </a:rPr>
              <a:t>: </a:t>
            </a:r>
            <a:r>
              <a:rPr lang="en-US" sz="1900" b="1" kern="1200" dirty="0">
                <a:solidFill>
                  <a:srgbClr val="FFFF00"/>
                </a:solidFill>
                <a:latin typeface="18 VAG Rounded Black   09390"/>
                <a:ea typeface="ＭＳ Ｐゴシック" pitchFamily="-1" charset="-128"/>
                <a:cs typeface="ＭＳ Ｐゴシック" pitchFamily="-1" charset="-128"/>
              </a:rPr>
              <a:t>Global Impact of Computing I</a:t>
            </a:r>
            <a:r>
              <a:rPr lang="en-US" sz="1900" b="1" kern="1200" baseline="0" dirty="0">
                <a:solidFill>
                  <a:srgbClr val="FFFF00"/>
                </a:solidFill>
                <a:latin typeface="18 VAG Rounded Black   09390"/>
                <a:ea typeface="ＭＳ Ｐゴシック" pitchFamily="-1" charset="-128"/>
                <a:cs typeface="ＭＳ Ｐゴシック" pitchFamily="-1" charset="-128"/>
              </a:rPr>
              <a:t> </a:t>
            </a:r>
            <a:r>
              <a:rPr lang="en-US" sz="1900" b="1" dirty="0">
                <a:solidFill>
                  <a:schemeClr val="tx1"/>
                </a:solidFill>
                <a:latin typeface="18 VAG Rounded Black   09390"/>
                <a:ea typeface="+mn-ea"/>
                <a:cs typeface="+mn-cs"/>
              </a:rPr>
              <a:t>(</a:t>
            </a:r>
            <a:fld id="{F6F39CF2-87E7-FF4A-9C8E-A745CB692DE9}" type="slidenum">
              <a:rPr lang="en-US" sz="1900" b="1">
                <a:solidFill>
                  <a:schemeClr val="tx1"/>
                </a:solidFill>
                <a:latin typeface="18 VAG Rounded Black   09390"/>
                <a:ea typeface="+mn-ea"/>
                <a:cs typeface="+mn-cs"/>
              </a:rPr>
              <a:pPr algn="ctr" eaLnBrk="0" hangingPunct="0">
                <a:defRPr/>
              </a:pPr>
              <a:t>‹#›</a:t>
            </a:fld>
            <a:r>
              <a:rPr lang="en-US" sz="1900" b="1" dirty="0">
                <a:solidFill>
                  <a:schemeClr val="tx1"/>
                </a:solidFill>
                <a:latin typeface="18 VAG Rounded Black   09390"/>
                <a:ea typeface="+mn-ea"/>
                <a:cs typeface="+mn-cs"/>
              </a:rPr>
              <a:t>)          </a:t>
            </a:r>
          </a:p>
        </p:txBody>
      </p:sp>
      <p:pic>
        <p:nvPicPr>
          <p:cNvPr id="11" name="Picture 25" descr="Seal"/>
          <p:cNvPicPr>
            <a:picLocks noChangeAspect="1" noChangeArrowheads="1"/>
          </p:cNvPicPr>
          <p:nvPr userDrawn="1"/>
        </p:nvPicPr>
        <p:blipFill>
          <a:blip r:embed="rId15"/>
          <a:srcRect/>
          <a:stretch>
            <a:fillRect/>
          </a:stretch>
        </p:blipFill>
        <p:spPr bwMode="auto">
          <a:xfrm>
            <a:off x="3733800" y="7391400"/>
            <a:ext cx="731520" cy="731520"/>
          </a:xfrm>
          <a:prstGeom prst="rect">
            <a:avLst/>
          </a:prstGeom>
          <a:noFill/>
          <a:ln w="9525">
            <a:noFill/>
            <a:miter lim="800000"/>
            <a:headEnd/>
            <a:tailEnd/>
          </a:ln>
        </p:spPr>
      </p:pic>
      <p:pic>
        <p:nvPicPr>
          <p:cNvPr id="12" name="Picture 8"/>
          <p:cNvPicPr>
            <a:picLocks noChangeAspect="1"/>
          </p:cNvPicPr>
          <p:nvPr userDrawn="1"/>
        </p:nvPicPr>
        <p:blipFill>
          <a:blip r:embed="rId16"/>
          <a:srcRect/>
          <a:stretch>
            <a:fillRect/>
          </a:stretch>
        </p:blipFill>
        <p:spPr bwMode="auto">
          <a:xfrm>
            <a:off x="13198375" y="7757162"/>
            <a:ext cx="1432043" cy="472440"/>
          </a:xfrm>
          <a:prstGeom prst="rect">
            <a:avLst/>
          </a:prstGeom>
          <a:noFill/>
          <a:ln w="9525">
            <a:noFill/>
            <a:miter lim="800000"/>
            <a:headEnd/>
            <a:tailEnd/>
          </a:ln>
        </p:spPr>
      </p:pic>
      <p:sp>
        <p:nvSpPr>
          <p:cNvPr id="14" name="Rectangle 11"/>
          <p:cNvSpPr>
            <a:spLocks noChangeArrowheads="1"/>
          </p:cNvSpPr>
          <p:nvPr userDrawn="1"/>
        </p:nvSpPr>
        <p:spPr bwMode="auto">
          <a:xfrm>
            <a:off x="13876559" y="7498089"/>
            <a:ext cx="753851" cy="288692"/>
          </a:xfrm>
          <a:prstGeom prst="rect">
            <a:avLst/>
          </a:prstGeom>
          <a:noFill/>
          <a:ln w="12700">
            <a:noFill/>
            <a:miter lim="800000"/>
            <a:headEnd/>
            <a:tailEnd/>
          </a:ln>
          <a:effectLst/>
        </p:spPr>
        <p:txBody>
          <a:bodyPr wrap="square" lIns="90671" tIns="36270" rIns="90671" bIns="36270">
            <a:prstTxWarp prst="textNoShape">
              <a:avLst/>
            </a:prstTxWarp>
            <a:spAutoFit/>
          </a:bodyPr>
          <a:lstStyle/>
          <a:p>
            <a:pPr algn="r" eaLnBrk="0" hangingPunct="0">
              <a:defRPr/>
            </a:pPr>
            <a:r>
              <a:rPr lang="en-US" sz="1400" b="1" dirty="0">
                <a:solidFill>
                  <a:schemeClr val="tx1"/>
                </a:solidFill>
                <a:latin typeface="18 VAG Rounded Black   09390"/>
                <a:ea typeface="+mn-ea"/>
                <a:cs typeface="+mn-cs"/>
              </a:rPr>
              <a:t>Garcia</a:t>
            </a: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3"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4" r:id="rId12"/>
  </p:sldLayoutIdLst>
  <p:timing>
    <p:tnLst>
      <p:par>
        <p:cTn id="1" dur="indefinite" restart="never" nodeType="tmRoot"/>
      </p:par>
    </p:tnLst>
  </p:timing>
  <p:txStyles>
    <p:titleStyle>
      <a:lvl1pPr algn="l" rtl="0" eaLnBrk="0" fontAlgn="base" hangingPunct="0">
        <a:spcBef>
          <a:spcPct val="0"/>
        </a:spcBef>
        <a:spcAft>
          <a:spcPct val="0"/>
        </a:spcAft>
        <a:defRPr sz="5900" kern="1200" spc="-141">
          <a:solidFill>
            <a:srgbClr val="C1EEFF"/>
          </a:solidFill>
          <a:latin typeface="18 VAG Rounded Bold   07390"/>
          <a:ea typeface="ＭＳ Ｐゴシック" charset="-128"/>
          <a:cs typeface="AppleGaramond Bd"/>
        </a:defRPr>
      </a:lvl1pPr>
      <a:lvl2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2pPr>
      <a:lvl3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3pPr>
      <a:lvl4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4pPr>
      <a:lvl5pPr algn="l" rtl="0" eaLnBrk="0" fontAlgn="base" hangingPunct="0">
        <a:spcBef>
          <a:spcPct val="0"/>
        </a:spcBef>
        <a:spcAft>
          <a:spcPct val="0"/>
        </a:spcAft>
        <a:defRPr sz="5900">
          <a:solidFill>
            <a:srgbClr val="C1EEFF"/>
          </a:solidFill>
          <a:latin typeface="18 VAG Rounded Bold   07390" charset="0"/>
          <a:ea typeface="ＭＳ Ｐゴシック" charset="-128"/>
          <a:cs typeface="ＭＳ Ｐゴシック" charset="-128"/>
        </a:defRPr>
      </a:lvl5pPr>
      <a:lvl6pPr marL="652815" algn="l" rtl="0" fontAlgn="base">
        <a:spcBef>
          <a:spcPct val="0"/>
        </a:spcBef>
        <a:spcAft>
          <a:spcPct val="0"/>
        </a:spcAft>
        <a:defRPr sz="5900" b="1">
          <a:solidFill>
            <a:srgbClr val="C1EEFF"/>
          </a:solidFill>
          <a:latin typeface="Corbel" charset="0"/>
          <a:ea typeface="ＭＳ Ｐゴシック" charset="-128"/>
          <a:cs typeface="ＭＳ Ｐゴシック" charset="-128"/>
        </a:defRPr>
      </a:lvl6pPr>
      <a:lvl7pPr marL="1305635" algn="l" rtl="0" fontAlgn="base">
        <a:spcBef>
          <a:spcPct val="0"/>
        </a:spcBef>
        <a:spcAft>
          <a:spcPct val="0"/>
        </a:spcAft>
        <a:defRPr sz="5900" b="1">
          <a:solidFill>
            <a:srgbClr val="C1EEFF"/>
          </a:solidFill>
          <a:latin typeface="Corbel" charset="0"/>
          <a:ea typeface="ＭＳ Ｐゴシック" charset="-128"/>
          <a:cs typeface="ＭＳ Ｐゴシック" charset="-128"/>
        </a:defRPr>
      </a:lvl7pPr>
      <a:lvl8pPr marL="1958454" algn="l" rtl="0" fontAlgn="base">
        <a:spcBef>
          <a:spcPct val="0"/>
        </a:spcBef>
        <a:spcAft>
          <a:spcPct val="0"/>
        </a:spcAft>
        <a:defRPr sz="5900" b="1">
          <a:solidFill>
            <a:srgbClr val="C1EEFF"/>
          </a:solidFill>
          <a:latin typeface="Corbel" charset="0"/>
          <a:ea typeface="ＭＳ Ｐゴシック" charset="-128"/>
          <a:cs typeface="ＭＳ Ｐゴシック" charset="-128"/>
        </a:defRPr>
      </a:lvl8pPr>
      <a:lvl9pPr marL="2611271" algn="l" rtl="0" fontAlgn="base">
        <a:spcBef>
          <a:spcPct val="0"/>
        </a:spcBef>
        <a:spcAft>
          <a:spcPct val="0"/>
        </a:spcAft>
        <a:defRPr sz="5900" b="1">
          <a:solidFill>
            <a:srgbClr val="C1EEFF"/>
          </a:solidFill>
          <a:latin typeface="Corbel" charset="0"/>
          <a:ea typeface="ＭＳ Ｐゴシック" charset="-128"/>
          <a:cs typeface="ＭＳ Ｐゴシック" charset="-128"/>
        </a:defRPr>
      </a:lvl9pPr>
    </p:titleStyle>
    <p:bodyStyle>
      <a:lvl1pPr marL="587076" indent="-489616" algn="l" rtl="0" eaLnBrk="0" fontAlgn="base" hangingPunct="0">
        <a:spcBef>
          <a:spcPts val="1000"/>
        </a:spcBef>
        <a:spcAft>
          <a:spcPct val="0"/>
        </a:spcAft>
        <a:buClr>
          <a:schemeClr val="tx2"/>
        </a:buClr>
        <a:buSzPct val="95000"/>
        <a:buFont typeface="Wingdings" pitchFamily="-1" charset="2"/>
        <a:buChar char=""/>
        <a:defRPr sz="4300" kern="1200">
          <a:solidFill>
            <a:schemeClr val="tx1"/>
          </a:solidFill>
          <a:latin typeface="18 VAG Rounded Light   02390"/>
          <a:ea typeface="ＭＳ Ｐゴシック" charset="-128"/>
          <a:cs typeface="18 VAG Rounded Light   02390"/>
        </a:defRPr>
      </a:lvl1pPr>
      <a:lvl2pPr marL="1056294" indent="-408014" algn="l" rtl="0" eaLnBrk="0" fontAlgn="base" hangingPunct="0">
        <a:spcBef>
          <a:spcPct val="20000"/>
        </a:spcBef>
        <a:spcAft>
          <a:spcPct val="0"/>
        </a:spcAft>
        <a:buSzPct val="90000"/>
        <a:buFont typeface="Wingdings" pitchFamily="-1" charset="2"/>
        <a:buChar char=""/>
        <a:defRPr sz="3700" kern="1200">
          <a:solidFill>
            <a:srgbClr val="FFE39D"/>
          </a:solidFill>
          <a:latin typeface="18 VAG Rounded Light   02390"/>
          <a:ea typeface="ＭＳ Ｐゴシック" charset="-128"/>
          <a:cs typeface="18 VAG Rounded Light   02390"/>
        </a:defRPr>
      </a:lvl2pPr>
      <a:lvl3pPr marL="1421245" indent="-326405" algn="l" rtl="0" eaLnBrk="0" fontAlgn="base" hangingPunct="0">
        <a:spcBef>
          <a:spcPct val="20000"/>
        </a:spcBef>
        <a:spcAft>
          <a:spcPct val="0"/>
        </a:spcAft>
        <a:buFont typeface="Wingdings 2" pitchFamily="-1" charset="2"/>
        <a:buChar char=""/>
        <a:defRPr sz="3400" kern="1200">
          <a:solidFill>
            <a:srgbClr val="A7D6FF"/>
          </a:solidFill>
          <a:latin typeface="18 VAG Rounded Light   02390"/>
          <a:ea typeface="ＭＳ Ｐゴシック" charset="-128"/>
          <a:cs typeface="+mn-cs"/>
        </a:defRPr>
      </a:lvl3pPr>
      <a:lvl4pPr marL="1799779" indent="-326405" algn="l" rtl="0" eaLnBrk="0" fontAlgn="base" hangingPunct="0">
        <a:spcBef>
          <a:spcPct val="20000"/>
        </a:spcBef>
        <a:spcAft>
          <a:spcPct val="0"/>
        </a:spcAft>
        <a:buClr>
          <a:schemeClr val="accent2"/>
        </a:buClr>
        <a:buFont typeface="Wingdings 3" pitchFamily="-1" charset="2"/>
        <a:buChar char=""/>
        <a:defRPr sz="3000" kern="1200">
          <a:solidFill>
            <a:srgbClr val="F273AF"/>
          </a:solidFill>
          <a:latin typeface="18 VAG Rounded Light   02390"/>
          <a:ea typeface="ＭＳ Ｐゴシック" charset="-128"/>
          <a:cs typeface="+mn-cs"/>
        </a:defRPr>
      </a:lvl4pPr>
      <a:lvl5pPr marL="2114854" indent="-299206" algn="l" rtl="0" eaLnBrk="0" fontAlgn="base" hangingPunct="0">
        <a:spcBef>
          <a:spcPct val="20000"/>
        </a:spcBef>
        <a:spcAft>
          <a:spcPct val="0"/>
        </a:spcAft>
        <a:buClr>
          <a:schemeClr val="tx1"/>
        </a:buClr>
        <a:buFont typeface="Wingdings 2" pitchFamily="-1" charset="2"/>
        <a:buChar char=""/>
        <a:defRPr sz="2900" kern="1200">
          <a:solidFill>
            <a:schemeClr val="tx1"/>
          </a:solidFill>
          <a:latin typeface="18 VAG Rounded Light   02390"/>
          <a:ea typeface="ＭＳ Ｐゴシック" charset="-128"/>
          <a:cs typeface="+mn-cs"/>
        </a:defRPr>
      </a:lvl5pPr>
      <a:lvl6pPr marL="2441529" indent="-300296" algn="l" rtl="0" eaLnBrk="1" latinLnBrk="0" hangingPunct="1">
        <a:spcBef>
          <a:spcPct val="20000"/>
        </a:spcBef>
        <a:buClr>
          <a:schemeClr val="accent3"/>
        </a:buClr>
        <a:buFont typeface="Wingdings 2"/>
        <a:buChar char=""/>
        <a:defRPr kumimoji="0" sz="2600" kern="1200">
          <a:solidFill>
            <a:schemeClr val="tx1"/>
          </a:solidFill>
          <a:latin typeface="+mn-lt"/>
          <a:ea typeface="+mn-ea"/>
          <a:cs typeface="+mn-cs"/>
        </a:defRPr>
      </a:lvl6pPr>
      <a:lvl7pPr marL="2715717"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7pPr>
      <a:lvl8pPr marL="2989896"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8pPr>
      <a:lvl9pPr marL="3264083" indent="-261130" algn="l" rtl="0" eaLnBrk="1" latinLnBrk="0" hangingPunct="1">
        <a:spcBef>
          <a:spcPct val="20000"/>
        </a:spcBef>
        <a:buClr>
          <a:schemeClr val="accent4"/>
        </a:buClr>
        <a:buFont typeface="Wingdings 2"/>
        <a:buChar char=""/>
        <a:defRPr kumimoji="0" sz="21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2815" algn="l" rtl="0" eaLnBrk="1" latinLnBrk="0" hangingPunct="1">
        <a:defRPr kumimoji="0" kern="1200">
          <a:solidFill>
            <a:schemeClr val="tx1"/>
          </a:solidFill>
          <a:latin typeface="+mn-lt"/>
          <a:ea typeface="+mn-ea"/>
          <a:cs typeface="+mn-cs"/>
        </a:defRPr>
      </a:lvl2pPr>
      <a:lvl3pPr marL="1305635" algn="l" rtl="0" eaLnBrk="1" latinLnBrk="0" hangingPunct="1">
        <a:defRPr kumimoji="0" kern="1200">
          <a:solidFill>
            <a:schemeClr val="tx1"/>
          </a:solidFill>
          <a:latin typeface="+mn-lt"/>
          <a:ea typeface="+mn-ea"/>
          <a:cs typeface="+mn-cs"/>
        </a:defRPr>
      </a:lvl3pPr>
      <a:lvl4pPr marL="1958454" algn="l" rtl="0" eaLnBrk="1" latinLnBrk="0" hangingPunct="1">
        <a:defRPr kumimoji="0" kern="1200">
          <a:solidFill>
            <a:schemeClr val="tx1"/>
          </a:solidFill>
          <a:latin typeface="+mn-lt"/>
          <a:ea typeface="+mn-ea"/>
          <a:cs typeface="+mn-cs"/>
        </a:defRPr>
      </a:lvl4pPr>
      <a:lvl5pPr marL="2611271" algn="l" rtl="0" eaLnBrk="1" latinLnBrk="0" hangingPunct="1">
        <a:defRPr kumimoji="0" kern="1200">
          <a:solidFill>
            <a:schemeClr val="tx1"/>
          </a:solidFill>
          <a:latin typeface="+mn-lt"/>
          <a:ea typeface="+mn-ea"/>
          <a:cs typeface="+mn-cs"/>
        </a:defRPr>
      </a:lvl5pPr>
      <a:lvl6pPr marL="3264083" algn="l" rtl="0" eaLnBrk="1" latinLnBrk="0" hangingPunct="1">
        <a:defRPr kumimoji="0" kern="1200">
          <a:solidFill>
            <a:schemeClr val="tx1"/>
          </a:solidFill>
          <a:latin typeface="+mn-lt"/>
          <a:ea typeface="+mn-ea"/>
          <a:cs typeface="+mn-cs"/>
        </a:defRPr>
      </a:lvl6pPr>
      <a:lvl7pPr marL="3916900" algn="l" rtl="0" eaLnBrk="1" latinLnBrk="0" hangingPunct="1">
        <a:defRPr kumimoji="0" kern="1200">
          <a:solidFill>
            <a:schemeClr val="tx1"/>
          </a:solidFill>
          <a:latin typeface="+mn-lt"/>
          <a:ea typeface="+mn-ea"/>
          <a:cs typeface="+mn-cs"/>
        </a:defRPr>
      </a:lvl7pPr>
      <a:lvl8pPr marL="4569714" algn="l" rtl="0" eaLnBrk="1" latinLnBrk="0" hangingPunct="1">
        <a:defRPr kumimoji="0" kern="1200">
          <a:solidFill>
            <a:schemeClr val="tx1"/>
          </a:solidFill>
          <a:latin typeface="+mn-lt"/>
          <a:ea typeface="+mn-ea"/>
          <a:cs typeface="+mn-cs"/>
        </a:defRPr>
      </a:lvl8pPr>
      <a:lvl9pPr marL="5222535"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 Id="rId3"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 Id="rId3"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f"/><Relationship Id="rId3"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17411" name="Rectangle 4"/>
          <p:cNvSpPr>
            <a:spLocks noChangeArrowheads="1"/>
          </p:cNvSpPr>
          <p:nvPr/>
        </p:nvSpPr>
        <p:spPr bwMode="auto">
          <a:xfrm>
            <a:off x="5012291" y="138031"/>
            <a:ext cx="8290560" cy="4366167"/>
          </a:xfrm>
          <a:prstGeom prst="rect">
            <a:avLst/>
          </a:prstGeom>
          <a:noFill/>
          <a:ln w="12700">
            <a:noFill/>
            <a:miter lim="800000"/>
            <a:headEnd/>
            <a:tailEnd/>
          </a:ln>
        </p:spPr>
        <p:txBody>
          <a:bodyPr wrap="square" lIns="90671" tIns="36270" rIns="90671" bIns="36270" anchor="ctr">
            <a:prstTxWarp prst="textNoShape">
              <a:avLst/>
            </a:prstTxWarp>
            <a:spAutoFit/>
          </a:bodyPr>
          <a:lstStyle/>
          <a:p>
            <a:pPr algn="ctr" eaLnBrk="0" hangingPunct="0">
              <a:lnSpc>
                <a:spcPct val="77000"/>
              </a:lnSpc>
            </a:pPr>
            <a:r>
              <a:rPr lang="en-US" sz="5100" b="1">
                <a:solidFill>
                  <a:schemeClr val="tx2"/>
                </a:solidFill>
                <a:latin typeface="18 VAG Rounded Bold   07390" charset="0"/>
              </a:rPr>
              <a:t>The Beauty and Joy of Computing</a:t>
            </a:r>
            <a:r>
              <a:rPr lang="en-US" sz="4600" b="1">
                <a:solidFill>
                  <a:schemeClr val="tx2"/>
                </a:solidFill>
                <a:latin typeface="18 VAG Rounded Bold   07390" charset="0"/>
              </a:rPr>
              <a:t/>
            </a:r>
            <a:br>
              <a:rPr lang="en-US" sz="4600" b="1">
                <a:solidFill>
                  <a:schemeClr val="tx2"/>
                </a:solidFill>
                <a:latin typeface="18 VAG Rounded Bold   07390" charset="0"/>
              </a:rPr>
            </a:br>
            <a:r>
              <a:rPr lang="en-US" sz="4600" b="1">
                <a:latin typeface="18 VAG Rounded Bold   07390" charset="0"/>
              </a:rPr>
              <a:t/>
            </a:r>
            <a:br>
              <a:rPr lang="en-US" sz="4600" b="1">
                <a:latin typeface="18 VAG Rounded Bold   07390" charset="0"/>
              </a:rPr>
            </a:br>
            <a:r>
              <a:rPr lang="en-US" sz="4000" b="1">
                <a:solidFill>
                  <a:schemeClr val="tx1"/>
                </a:solidFill>
                <a:latin typeface="18 VAG Rounded Bold   07390" charset="0"/>
              </a:rPr>
              <a:t>Lecture #11</a:t>
            </a:r>
            <a:br>
              <a:rPr lang="en-US" sz="4000" b="1">
                <a:solidFill>
                  <a:schemeClr val="tx1"/>
                </a:solidFill>
                <a:latin typeface="18 VAG Rounded Bold   07390" charset="0"/>
              </a:rPr>
            </a:br>
            <a:r>
              <a:rPr lang="en-US" sz="4000" b="1">
                <a:solidFill>
                  <a:schemeClr val="tx1"/>
                </a:solidFill>
                <a:latin typeface="18 VAG Rounded Bold   07390" charset="0"/>
              </a:rPr>
              <a:t>Global Impact </a:t>
            </a:r>
            <a:br>
              <a:rPr lang="en-US" sz="4000" b="1">
                <a:solidFill>
                  <a:schemeClr val="tx1"/>
                </a:solidFill>
                <a:latin typeface="18 VAG Rounded Bold   07390" charset="0"/>
              </a:rPr>
            </a:br>
            <a:r>
              <a:rPr lang="en-US" sz="4000" b="1">
                <a:solidFill>
                  <a:schemeClr val="tx1"/>
                </a:solidFill>
                <a:latin typeface="18 VAG Rounded Bold   07390" charset="0"/>
              </a:rPr>
              <a:t>of Computing I</a:t>
            </a:r>
            <a:br>
              <a:rPr lang="en-US" sz="4000" b="1">
                <a:solidFill>
                  <a:schemeClr val="tx1"/>
                </a:solidFill>
                <a:latin typeface="18 VAG Rounded Bold   07390" charset="0"/>
              </a:rPr>
            </a:br>
            <a:endParaRPr lang="en-US" sz="4600" b="1">
              <a:solidFill>
                <a:schemeClr val="bg2"/>
              </a:solidFill>
              <a:latin typeface="18 VAG Rounded Bold   07390" charset="0"/>
            </a:endParaRPr>
          </a:p>
          <a:p>
            <a:pPr algn="ctr" eaLnBrk="0" hangingPunct="0">
              <a:lnSpc>
                <a:spcPct val="77000"/>
              </a:lnSpc>
            </a:pPr>
            <a:endParaRPr lang="en-US" sz="4600" b="1">
              <a:solidFill>
                <a:schemeClr val="bg2"/>
              </a:solidFill>
              <a:latin typeface="18 VAG Rounded Bold   07390" charset="0"/>
            </a:endParaRPr>
          </a:p>
        </p:txBody>
      </p:sp>
      <p:sp>
        <p:nvSpPr>
          <p:cNvPr id="48" name="Title 47"/>
          <p:cNvSpPr>
            <a:spLocks noGrp="1"/>
          </p:cNvSpPr>
          <p:nvPr>
            <p:ph type="ctrTitle" idx="4294967295"/>
          </p:nvPr>
        </p:nvSpPr>
        <p:spPr>
          <a:xfrm>
            <a:off x="3962400" y="3505200"/>
            <a:ext cx="10210800" cy="822960"/>
          </a:xfrm>
        </p:spPr>
        <p:txBody>
          <a:bodyPr/>
          <a:lstStyle/>
          <a:p>
            <a:pPr eaLnBrk="1" fontAlgn="auto" hangingPunct="1">
              <a:spcAft>
                <a:spcPts val="0"/>
              </a:spcAft>
              <a:defRPr/>
            </a:pPr>
            <a:r>
              <a:rPr lang="en-US" sz="4900" dirty="0">
                <a:solidFill>
                  <a:srgbClr val="FFFF00"/>
                </a:solidFill>
              </a:rPr>
              <a:t>Flexible Sensors turn skin into input!</a:t>
            </a:r>
            <a:endParaRPr lang="en-US" sz="4900" dirty="0">
              <a:solidFill>
                <a:srgbClr val="FFFF00"/>
              </a:solidFill>
              <a:ea typeface="+mj-ea"/>
              <a:cs typeface="+mj-cs"/>
            </a:endParaRPr>
          </a:p>
        </p:txBody>
      </p:sp>
      <p:sp>
        <p:nvSpPr>
          <p:cNvPr id="15365" name="Subtitle 48"/>
          <p:cNvSpPr>
            <a:spLocks noGrp="1"/>
          </p:cNvSpPr>
          <p:nvPr>
            <p:ph type="subTitle" idx="1"/>
          </p:nvPr>
        </p:nvSpPr>
        <p:spPr>
          <a:xfrm>
            <a:off x="3962404" y="4264742"/>
            <a:ext cx="5791198" cy="3322320"/>
          </a:xfrm>
        </p:spPr>
        <p:txBody>
          <a:bodyPr wrap="square" anchor="t">
            <a:scene3d>
              <a:camera prst="orthographicFront"/>
              <a:lightRig rig="flat" dir="tl">
                <a:rot lat="0" lon="0" rev="6600000"/>
              </a:lightRig>
            </a:scene3d>
            <a:sp3d>
              <a:bevelT w="38100" h="31750"/>
              <a:contourClr>
                <a:schemeClr val="tx1"/>
              </a:contourClr>
            </a:sp3d>
          </a:bodyPr>
          <a:lstStyle/>
          <a:p>
            <a:pPr algn="l" eaLnBrk="1" hangingPunct="1">
              <a:spcBef>
                <a:spcPct val="0"/>
              </a:spcBef>
              <a:defRPr/>
            </a:pPr>
            <a:r>
              <a:rPr lang="en-US" sz="2900" b="0" dirty="0">
                <a:solidFill>
                  <a:schemeClr val="tx1"/>
                </a:solidFill>
                <a:effectLst/>
                <a:ea typeface="ＭＳ Ｐゴシック" pitchFamily="-65" charset="-128"/>
                <a:cs typeface="ＭＳ Ｐゴシック" pitchFamily="-65" charset="-128"/>
              </a:rPr>
              <a:t>Researchers at CMU and Saarland University have developed “iSkin” touch-sensitive flexible sensors attached to simple medical adhesive (like a band-aid) that allows you to control your mobile device discreetly! </a:t>
            </a:r>
          </a:p>
        </p:txBody>
      </p:sp>
      <p:sp>
        <p:nvSpPr>
          <p:cNvPr id="54" name="Oval 53"/>
          <p:cNvSpPr/>
          <p:nvPr/>
        </p:nvSpPr>
        <p:spPr>
          <a:xfrm>
            <a:off x="9601202" y="7206062"/>
            <a:ext cx="4953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62" tIns="65282" rIns="130562" bIns="65282" anchor="ctr"/>
          <a:lstStyle/>
          <a:p>
            <a:pPr algn="ctr" eaLnBrk="0" hangingPunct="0">
              <a:defRPr/>
            </a:pPr>
            <a:endParaRPr lang="en-US" dirty="0"/>
          </a:p>
        </p:txBody>
      </p:sp>
      <p:pic>
        <p:nvPicPr>
          <p:cNvPr id="12" name="Picture 11"/>
          <p:cNvPicPr>
            <a:picLocks noChangeAspect="1"/>
          </p:cNvPicPr>
          <p:nvPr/>
        </p:nvPicPr>
        <p:blipFill>
          <a:blip r:embed="rId3"/>
          <a:stretch>
            <a:fillRect/>
          </a:stretch>
        </p:blipFill>
        <p:spPr>
          <a:xfrm>
            <a:off x="12022563" y="419116"/>
            <a:ext cx="2218483" cy="2628901"/>
          </a:xfrm>
          <a:prstGeom prst="rect">
            <a:avLst/>
          </a:prstGeom>
        </p:spPr>
      </p:pic>
      <p:pic>
        <p:nvPicPr>
          <p:cNvPr id="15" name="Picture 25" descr="Seal"/>
          <p:cNvPicPr>
            <a:picLocks noChangeAspect="1" noChangeArrowheads="1"/>
          </p:cNvPicPr>
          <p:nvPr/>
        </p:nvPicPr>
        <p:blipFill>
          <a:blip r:embed="rId4"/>
          <a:srcRect/>
          <a:stretch>
            <a:fillRect/>
          </a:stretch>
        </p:blipFill>
        <p:spPr bwMode="auto">
          <a:xfrm>
            <a:off x="4191000" y="990600"/>
            <a:ext cx="1981200" cy="1981200"/>
          </a:xfrm>
          <a:prstGeom prst="rect">
            <a:avLst/>
          </a:prstGeom>
          <a:noFill/>
          <a:ln w="9525">
            <a:noFill/>
            <a:miter lim="800000"/>
            <a:headEnd/>
            <a:tailEnd/>
          </a:ln>
        </p:spPr>
      </p:pic>
      <p:grpSp>
        <p:nvGrpSpPr>
          <p:cNvPr id="2" name="Group 16"/>
          <p:cNvGrpSpPr/>
          <p:nvPr/>
        </p:nvGrpSpPr>
        <p:grpSpPr>
          <a:xfrm>
            <a:off x="221068" y="0"/>
            <a:ext cx="3665134" cy="1676400"/>
            <a:chOff x="221060" y="0"/>
            <a:chExt cx="3665135" cy="1524000"/>
          </a:xfrm>
        </p:grpSpPr>
        <p:sp>
          <p:nvSpPr>
            <p:cNvPr id="16" name="Down Arrow 15"/>
            <p:cNvSpPr/>
            <p:nvPr/>
          </p:nvSpPr>
          <p:spPr>
            <a:xfrm>
              <a:off x="380995" y="0"/>
              <a:ext cx="3352800" cy="1524000"/>
            </a:xfrm>
            <a:prstGeom prst="downArrow">
              <a:avLst>
                <a:gd name="adj1" fmla="val 76849"/>
                <a:gd name="adj2" fmla="val 40857"/>
              </a:avLst>
            </a:prstGeom>
            <a:solidFill>
              <a:schemeClr val="accent5"/>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xtBox 10"/>
            <p:cNvSpPr txBox="1"/>
            <p:nvPr/>
          </p:nvSpPr>
          <p:spPr>
            <a:xfrm>
              <a:off x="221060" y="0"/>
              <a:ext cx="3665135" cy="1127175"/>
            </a:xfrm>
            <a:prstGeom prst="rect">
              <a:avLst/>
            </a:prstGeom>
            <a:noFill/>
          </p:spPr>
          <p:txBody>
            <a:bodyPr wrap="square" lIns="130622" tIns="65311" rIns="130622" bIns="65311">
              <a:spAutoFit/>
            </a:bodyPr>
            <a:lstStyle/>
            <a:p>
              <a:pPr algn="ctr">
                <a:defRPr/>
              </a:pPr>
              <a:r>
                <a:rPr lang="en-US" sz="2400" b="1" dirty="0">
                  <a:solidFill>
                    <a:schemeClr val="bg1"/>
                  </a:solidFill>
                  <a:latin typeface="18 VAG Rounded Bold   07390"/>
                </a:rPr>
                <a:t>UC Berkeley EECS</a:t>
              </a:r>
              <a:br>
                <a:rPr lang="en-US" sz="2400" b="1" dirty="0">
                  <a:solidFill>
                    <a:schemeClr val="bg1"/>
                  </a:solidFill>
                  <a:latin typeface="18 VAG Rounded Bold   07390"/>
                </a:rPr>
              </a:br>
              <a:r>
                <a:rPr lang="en-US" sz="2400" b="1" dirty="0">
                  <a:solidFill>
                    <a:schemeClr val="bg1"/>
                  </a:solidFill>
                  <a:latin typeface="18 VAG Rounded Bold   07390"/>
                </a:rPr>
                <a:t>Sr Lecturer SOE</a:t>
              </a:r>
              <a:br>
                <a:rPr lang="en-US" sz="2400" b="1" dirty="0">
                  <a:solidFill>
                    <a:schemeClr val="bg1"/>
                  </a:solidFill>
                  <a:latin typeface="18 VAG Rounded Bold   07390"/>
                </a:rPr>
              </a:br>
              <a:r>
                <a:rPr lang="en-US" sz="2400" b="1" dirty="0">
                  <a:solidFill>
                    <a:schemeClr val="bg1"/>
                  </a:solidFill>
                  <a:latin typeface="18 VAG Rounded Bold   07390"/>
                </a:rPr>
                <a:t>Dan Garcia</a:t>
              </a:r>
            </a:p>
          </p:txBody>
        </p:sp>
      </p:grpSp>
      <p:pic>
        <p:nvPicPr>
          <p:cNvPr id="17" name="Picture 16" descr="Screen Shot 2012-10-06 at 9.59.37 PM.png"/>
          <p:cNvPicPr>
            <a:picLocks noChangeAspect="1"/>
          </p:cNvPicPr>
          <p:nvPr/>
        </p:nvPicPr>
        <p:blipFill>
          <a:blip r:embed="rId5"/>
          <a:stretch>
            <a:fillRect/>
          </a:stretch>
        </p:blipFill>
        <p:spPr>
          <a:xfrm>
            <a:off x="9745455" y="4393588"/>
            <a:ext cx="4435896" cy="2921612"/>
          </a:xfrm>
          <a:prstGeom prst="rect">
            <a:avLst/>
          </a:prstGeom>
        </p:spPr>
      </p:pic>
      <p:sp>
        <p:nvSpPr>
          <p:cNvPr id="18" name="Subtitle 48"/>
          <p:cNvSpPr txBox="1">
            <a:spLocks/>
          </p:cNvSpPr>
          <p:nvPr/>
        </p:nvSpPr>
        <p:spPr bwMode="auto">
          <a:xfrm>
            <a:off x="0" y="7391400"/>
            <a:ext cx="14630400" cy="685800"/>
          </a:xfrm>
          <a:prstGeom prst="rect">
            <a:avLst/>
          </a:prstGeom>
          <a:noFill/>
          <a:ln w="9525">
            <a:noFill/>
            <a:miter lim="800000"/>
            <a:headEnd/>
            <a:tailEnd/>
          </a:ln>
        </p:spPr>
        <p:txBody>
          <a:bodyPr lIns="100559" tIns="45709" rIns="91418" bIns="45709">
            <a:prstTxWarp prst="textNoShape">
              <a:avLst/>
            </a:prstTxWarp>
          </a:bodyPr>
          <a:lstStyle/>
          <a:p>
            <a:pPr algn="ctr"/>
            <a:r>
              <a:rPr lang="en-US" sz="4000" b="1" dirty="0" err="1" smtClean="0">
                <a:latin typeface="Courier"/>
              </a:rPr>
              <a:t>embodied.mpi-inf.mpg.de/research/iskin/</a:t>
            </a:r>
            <a:endParaRPr lang="en-US" sz="4000" b="1" dirty="0" smtClean="0">
              <a:latin typeface="Courier"/>
            </a:endParaRPr>
          </a:p>
        </p:txBody>
      </p:sp>
      <p:pic>
        <p:nvPicPr>
          <p:cNvPr id="19" name="Picture 5"/>
          <p:cNvPicPr>
            <a:picLocks noChangeAspect="1" noChangeArrowheads="1"/>
          </p:cNvPicPr>
          <p:nvPr/>
        </p:nvPicPr>
        <p:blipFill>
          <a:blip r:embed="rId6"/>
          <a:srcRect/>
          <a:stretch>
            <a:fillRect/>
          </a:stretch>
        </p:blipFill>
        <p:spPr bwMode="auto">
          <a:xfrm>
            <a:off x="228600" y="1905000"/>
            <a:ext cx="3657600" cy="4876800"/>
          </a:xfrm>
          <a:prstGeom prst="roundRect">
            <a:avLst>
              <a:gd name="adj" fmla="val 8594"/>
            </a:avLst>
          </a:prstGeom>
          <a:solidFill>
            <a:srgbClr val="FFFFFF">
              <a:shade val="85000"/>
            </a:srgbClr>
          </a:solidFill>
          <a:ln>
            <a:noFill/>
          </a:ln>
          <a:effectLst/>
        </p:spPr>
      </p:pic>
      <p:sp>
        <p:nvSpPr>
          <p:cNvPr id="20" name="Oval 19"/>
          <p:cNvSpPr/>
          <p:nvPr/>
        </p:nvSpPr>
        <p:spPr>
          <a:xfrm>
            <a:off x="228602" y="6901262"/>
            <a:ext cx="37338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562" tIns="65282" rIns="130562" bIns="65282" anchor="ctr"/>
          <a:lstStyle/>
          <a:p>
            <a:pPr algn="ctr" eaLnBrk="0" hangingPunct="0">
              <a:defRPr/>
            </a:pP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Citizen</a:t>
            </a:r>
            <a:br>
              <a:rPr lang="en-US"/>
            </a:br>
            <a:r>
              <a:rPr lang="en-US"/>
              <a:t>Participation</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Citizen Participation I</a:t>
            </a:r>
          </a:p>
        </p:txBody>
      </p:sp>
      <p:sp>
        <p:nvSpPr>
          <p:cNvPr id="10" name="Content Placeholder 4"/>
          <p:cNvSpPr>
            <a:spLocks noGrp="1"/>
          </p:cNvSpPr>
          <p:nvPr>
            <p:ph sz="half" idx="1"/>
          </p:nvPr>
        </p:nvSpPr>
        <p:spPr>
          <a:xfrm>
            <a:off x="3657602" y="1188721"/>
            <a:ext cx="5562600" cy="6367037"/>
          </a:xfrm>
        </p:spPr>
        <p:txBody>
          <a:bodyPr/>
          <a:lstStyle/>
          <a:p>
            <a:r>
              <a:rPr lang="en-US" sz="3100" dirty="0" smtClean="0">
                <a:solidFill>
                  <a:srgbClr val="FFFF00"/>
                </a:solidFill>
              </a:rPr>
              <a:t>People participate </a:t>
            </a:r>
            <a:r>
              <a:rPr lang="en-US" sz="3100" dirty="0" smtClean="0"/>
              <a:t>in a problem-solving process that scales</a:t>
            </a:r>
          </a:p>
          <a:p>
            <a:r>
              <a:rPr lang="en-US" sz="3100" dirty="0" smtClean="0"/>
              <a:t>Distributed solutions must scale to solve some problems.</a:t>
            </a:r>
          </a:p>
          <a:p>
            <a:r>
              <a:rPr lang="en-US" sz="3100" dirty="0" smtClean="0">
                <a:solidFill>
                  <a:srgbClr val="FFFF00"/>
                </a:solidFill>
              </a:rPr>
              <a:t>Science has been impacted </a:t>
            </a:r>
            <a:r>
              <a:rPr lang="en-US" sz="3100" dirty="0" smtClean="0"/>
              <a:t>by using scale and “</a:t>
            </a:r>
            <a:r>
              <a:rPr lang="en-US" sz="3100" dirty="0" smtClean="0">
                <a:solidFill>
                  <a:srgbClr val="FFFF00"/>
                </a:solidFill>
              </a:rPr>
              <a:t>citizen science</a:t>
            </a:r>
            <a:r>
              <a:rPr lang="en-US" sz="3100" dirty="0" smtClean="0"/>
              <a:t>” to solve scientific problems </a:t>
            </a:r>
            <a:r>
              <a:rPr lang="en-US" sz="3100" dirty="0" smtClean="0">
                <a:solidFill>
                  <a:srgbClr val="FFFF00"/>
                </a:solidFill>
              </a:rPr>
              <a:t>using home computers </a:t>
            </a:r>
            <a:r>
              <a:rPr lang="en-US" sz="3100" dirty="0" smtClean="0"/>
              <a:t>in scientific research.</a:t>
            </a:r>
          </a:p>
        </p:txBody>
      </p:sp>
      <p:sp>
        <p:nvSpPr>
          <p:cNvPr id="11" name="Rectangle 10"/>
          <p:cNvSpPr/>
          <p:nvPr/>
        </p:nvSpPr>
        <p:spPr>
          <a:xfrm>
            <a:off x="9248194" y="2553252"/>
            <a:ext cx="4696406" cy="418548"/>
          </a:xfrm>
          <a:prstGeom prst="rect">
            <a:avLst/>
          </a:prstGeom>
        </p:spPr>
        <p:txBody>
          <a:bodyPr wrap="square" lIns="109700" tIns="54850" rIns="109700" bIns="54850">
            <a:spAutoFit/>
          </a:bodyPr>
          <a:lstStyle/>
          <a:p>
            <a:pPr algn="ctr"/>
            <a:r>
              <a:rPr lang="en-US" sz="2000" i="1" dirty="0" err="1" smtClean="0">
                <a:solidFill>
                  <a:schemeClr val="tx1"/>
                </a:solidFill>
                <a:latin typeface="18 VAG Rounded Thin   55390"/>
              </a:rPr>
              <a:t>SETI @ Home </a:t>
            </a:r>
            <a:r>
              <a:rPr lang="en-US" sz="2000" dirty="0" smtClean="0">
                <a:solidFill>
                  <a:schemeClr val="tx1"/>
                </a:solidFill>
                <a:latin typeface="18 VAG Rounded Thin   55390"/>
              </a:rPr>
              <a:t>by Wrightbus (Wikipedia)</a:t>
            </a:r>
            <a:endParaRPr lang="en-US" sz="2000" dirty="0">
              <a:solidFill>
                <a:schemeClr val="tx1"/>
              </a:solidFill>
              <a:latin typeface="18 VAG Rounded Thin   55390"/>
            </a:endParaRPr>
          </a:p>
        </p:txBody>
      </p:sp>
      <p:pic>
        <p:nvPicPr>
          <p:cNvPr id="12" name="Picture 11" descr="siercube3"/>
          <p:cNvPicPr>
            <a:picLocks noGrp="1" noChangeAspect="1" noChangeArrowheads="1"/>
          </p:cNvPicPr>
          <p:nvPr/>
        </p:nvPicPr>
        <p:blipFill>
          <a:blip r:embed="rId2"/>
          <a:stretch>
            <a:fillRect/>
          </a:stretch>
        </p:blipFill>
        <p:spPr bwMode="auto">
          <a:xfrm>
            <a:off x="9418322" y="3089914"/>
            <a:ext cx="4617720" cy="34632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Oval 12"/>
          <p:cNvSpPr/>
          <p:nvPr/>
        </p:nvSpPr>
        <p:spPr>
          <a:xfrm>
            <a:off x="9144000" y="6675120"/>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
        <p:nvSpPr>
          <p:cNvPr id="7" name="Rectangle 6"/>
          <p:cNvSpPr/>
          <p:nvPr/>
        </p:nvSpPr>
        <p:spPr>
          <a:xfrm>
            <a:off x="2514600" y="0"/>
            <a:ext cx="12039600" cy="849435"/>
          </a:xfrm>
          <a:prstGeom prst="rect">
            <a:avLst/>
          </a:prstGeom>
        </p:spPr>
        <p:txBody>
          <a:bodyPr wrap="square" lIns="109700" tIns="54850" rIns="109700" bIns="54850">
            <a:spAutoFit/>
          </a:bodyPr>
          <a:lstStyle/>
          <a:p>
            <a:pPr algn="r"/>
            <a:r>
              <a:rPr lang="en-US" sz="2400" dirty="0" err="1" smtClean="0">
                <a:solidFill>
                  <a:schemeClr val="tx1">
                    <a:lumMod val="75000"/>
                  </a:schemeClr>
                </a:solidFill>
                <a:latin typeface="Courier"/>
                <a:cs typeface="Courier"/>
              </a:rPr>
              <a:t>youtu.be/_aIJV5aQR68</a:t>
            </a:r>
          </a:p>
          <a:p>
            <a:pPr algn="r"/>
            <a:r>
              <a:rPr lang="en-US" sz="2400" dirty="0">
                <a:solidFill>
                  <a:schemeClr val="tx1">
                    <a:lumMod val="75000"/>
                  </a:schemeClr>
                </a:solidFill>
                <a:latin typeface="Courier"/>
                <a:cs typeface="Courier"/>
              </a:rPr>
              <a:t>setiathome.ssl.berkeley.edu</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sz="2900"/>
              <a:t>A Hoax!</a:t>
            </a:r>
          </a:p>
          <a:p>
            <a:r>
              <a:rPr lang="en-US" sz="2900"/>
              <a:t>Built by Wolfgang von Kempelen </a:t>
            </a:r>
          </a:p>
          <a:p>
            <a:pPr lvl="1"/>
            <a:r>
              <a:rPr lang="en-US" sz="2400"/>
              <a:t>to impress the Empress</a:t>
            </a:r>
          </a:p>
          <a:p>
            <a:r>
              <a:rPr lang="en-US" sz="2900"/>
              <a:t>Could play a strong game of Chess</a:t>
            </a:r>
          </a:p>
          <a:p>
            <a:pPr lvl="1"/>
            <a:r>
              <a:rPr lang="en-US" sz="2400"/>
              <a:t>Thanks to Master inside</a:t>
            </a:r>
          </a:p>
          <a:p>
            <a:r>
              <a:rPr lang="en-US" sz="2900"/>
              <a:t>Toured Europe</a:t>
            </a:r>
          </a:p>
          <a:p>
            <a:pPr lvl="1"/>
            <a:r>
              <a:rPr lang="en-US" sz="2400"/>
              <a:t>Defeated Benjamin Franklin &amp; Napoleon!</a:t>
            </a:r>
          </a:p>
          <a:p>
            <a:r>
              <a:rPr lang="en-US" sz="2900"/>
              <a:t>Burned in an 1854 fire</a:t>
            </a:r>
          </a:p>
          <a:p>
            <a:pPr lvl="1"/>
            <a:r>
              <a:rPr lang="en-US" sz="2400"/>
              <a:t>Chessboard saved…</a:t>
            </a:r>
          </a:p>
        </p:txBody>
      </p:sp>
      <p:sp>
        <p:nvSpPr>
          <p:cNvPr id="4" name="Title 3"/>
          <p:cNvSpPr>
            <a:spLocks noGrp="1"/>
          </p:cNvSpPr>
          <p:nvPr>
            <p:ph type="title"/>
          </p:nvPr>
        </p:nvSpPr>
        <p:spPr/>
        <p:txBody>
          <a:bodyPr/>
          <a:lstStyle/>
          <a:p>
            <a:r>
              <a:rPr lang="en-US"/>
              <a:t>The Turk (1770)</a:t>
            </a:r>
          </a:p>
        </p:txBody>
      </p:sp>
      <p:sp>
        <p:nvSpPr>
          <p:cNvPr id="8" name="Rectangle 5"/>
          <p:cNvSpPr>
            <a:spLocks noChangeArrowheads="1"/>
          </p:cNvSpPr>
          <p:nvPr/>
        </p:nvSpPr>
        <p:spPr bwMode="auto">
          <a:xfrm>
            <a:off x="9144000" y="1555424"/>
            <a:ext cx="4754880" cy="578147"/>
          </a:xfrm>
          <a:prstGeom prst="rect">
            <a:avLst/>
          </a:prstGeom>
          <a:noFill/>
          <a:ln w="9525">
            <a:noFill/>
            <a:miter lim="800000"/>
            <a:headEnd/>
            <a:tailEnd/>
          </a:ln>
          <a:effectLst/>
        </p:spPr>
        <p:txBody>
          <a:bodyPr wrap="square" lIns="130595" tIns="65298" rIns="130595" bIns="65298">
            <a:prstTxWarp prst="textNoShape">
              <a:avLst/>
            </a:prstTxWarp>
            <a:spAutoFit/>
          </a:bodyPr>
          <a:lstStyle/>
          <a:p>
            <a:pPr algn="ctr"/>
            <a:r>
              <a:rPr lang="en-US" sz="2900" dirty="0">
                <a:solidFill>
                  <a:schemeClr val="tx1"/>
                </a:solidFill>
                <a:effectLst>
                  <a:outerShdw blurRad="38100" dist="38100" dir="2700000" algn="tl">
                    <a:srgbClr val="000000"/>
                  </a:outerShdw>
                </a:effectLst>
                <a:latin typeface="18 VAG Rounded Bold   07390"/>
              </a:rPr>
              <a:t>The Mechanical Turk (1770)</a:t>
            </a:r>
          </a:p>
        </p:txBody>
      </p:sp>
      <p:pic>
        <p:nvPicPr>
          <p:cNvPr id="12" name="Content Placeholder 11" descr="Tuerkischer_schachspieler_racknitz3.jpg"/>
          <p:cNvPicPr>
            <a:picLocks noGrp="1" noChangeAspect="1"/>
          </p:cNvPicPr>
          <p:nvPr>
            <p:ph sz="half" idx="2"/>
          </p:nvPr>
        </p:nvPicPr>
        <p:blipFill>
          <a:blip r:embed="rId2"/>
          <a:srcRect t="353" b="-419"/>
          <a:stretch>
            <a:fillRect/>
          </a:stretch>
        </p:blipFill>
        <p:spPr>
          <a:xfrm>
            <a:off x="9144002" y="2202599"/>
            <a:ext cx="4766310" cy="4373042"/>
          </a:xfrm>
        </p:spPr>
      </p:pic>
      <p:sp>
        <p:nvSpPr>
          <p:cNvPr id="13" name="Rectangle 5"/>
          <p:cNvSpPr>
            <a:spLocks noChangeArrowheads="1"/>
          </p:cNvSpPr>
          <p:nvPr/>
        </p:nvSpPr>
        <p:spPr bwMode="auto">
          <a:xfrm>
            <a:off x="8168640" y="0"/>
            <a:ext cx="6461760" cy="485814"/>
          </a:xfrm>
          <a:prstGeom prst="rect">
            <a:avLst/>
          </a:prstGeom>
          <a:noFill/>
          <a:ln w="9525">
            <a:noFill/>
            <a:miter lim="800000"/>
            <a:headEnd/>
            <a:tailEnd/>
          </a:ln>
          <a:effectLst/>
        </p:spPr>
        <p:txBody>
          <a:bodyPr wrap="square" lIns="130595" tIns="65298" rIns="130595" bIns="65298">
            <a:prstTxWarp prst="textNoShape">
              <a:avLst/>
            </a:prstTxWarp>
            <a:spAutoFit/>
          </a:bodyPr>
          <a:lstStyle/>
          <a:p>
            <a:pPr algn="r"/>
            <a:r>
              <a:rPr lang="en-US" sz="2300" b="1" dirty="0">
                <a:solidFill>
                  <a:schemeClr val="tx1">
                    <a:lumMod val="50000"/>
                  </a:schemeClr>
                </a:solidFill>
                <a:effectLst>
                  <a:outerShdw blurRad="38100" dist="38100" dir="2700000" algn="tl">
                    <a:srgbClr val="000000"/>
                  </a:outerShdw>
                </a:effectLst>
                <a:latin typeface="Courier New"/>
                <a:cs typeface="Courier New"/>
              </a:rPr>
              <a:t>en.wikipedia.org/wiki/The_Turk</a:t>
            </a:r>
          </a:p>
        </p:txBody>
      </p:sp>
      <p:sp>
        <p:nvSpPr>
          <p:cNvPr id="7" name="Oval 6"/>
          <p:cNvSpPr/>
          <p:nvPr/>
        </p:nvSpPr>
        <p:spPr>
          <a:xfrm>
            <a:off x="9144000" y="69774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Citizen Participation II</a:t>
            </a:r>
          </a:p>
        </p:txBody>
      </p:sp>
      <p:sp>
        <p:nvSpPr>
          <p:cNvPr id="10" name="Content Placeholder 4"/>
          <p:cNvSpPr>
            <a:spLocks noGrp="1"/>
          </p:cNvSpPr>
          <p:nvPr>
            <p:ph sz="half" idx="1"/>
          </p:nvPr>
        </p:nvSpPr>
        <p:spPr>
          <a:xfrm>
            <a:off x="3657602" y="1188721"/>
            <a:ext cx="5562600" cy="6367037"/>
          </a:xfrm>
        </p:spPr>
        <p:txBody>
          <a:bodyPr/>
          <a:lstStyle/>
          <a:p>
            <a:r>
              <a:rPr lang="en-US" sz="2800" dirty="0" smtClean="0">
                <a:solidFill>
                  <a:srgbClr val="FFFF00"/>
                </a:solidFill>
              </a:rPr>
              <a:t>Human computation </a:t>
            </a:r>
            <a:r>
              <a:rPr lang="en-US" sz="2800" dirty="0" smtClean="0"/>
              <a:t>harnesses contributions from many humans to </a:t>
            </a:r>
            <a:r>
              <a:rPr lang="en-US" sz="2800" dirty="0" smtClean="0">
                <a:solidFill>
                  <a:srgbClr val="FFFF00"/>
                </a:solidFill>
              </a:rPr>
              <a:t>solve problems related to digital data </a:t>
            </a:r>
            <a:r>
              <a:rPr lang="en-US" sz="2800" dirty="0" smtClean="0"/>
              <a:t>+ Web</a:t>
            </a:r>
          </a:p>
          <a:p>
            <a:pPr lvl="1"/>
            <a:r>
              <a:rPr lang="en-US" sz="2000" dirty="0" smtClean="0"/>
              <a:t>E.g., Missing Person Searches, Transcription / Translation, Social Science Experiments, Art research</a:t>
            </a:r>
          </a:p>
          <a:p>
            <a:r>
              <a:rPr lang="en-US" sz="2800" dirty="0" smtClean="0"/>
              <a:t>Some online services use the </a:t>
            </a:r>
            <a:r>
              <a:rPr lang="en-US" sz="2800" dirty="0" smtClean="0">
                <a:solidFill>
                  <a:srgbClr val="FFFF00"/>
                </a:solidFill>
              </a:rPr>
              <a:t>contributions of many people to benefit individuals and society</a:t>
            </a:r>
          </a:p>
          <a:p>
            <a:r>
              <a:rPr lang="en-US" sz="2800" dirty="0" smtClean="0">
                <a:solidFill>
                  <a:srgbClr val="FFFF00"/>
                </a:solidFill>
              </a:rPr>
              <a:t>Crowdsourcing offers new models for collaboration</a:t>
            </a:r>
            <a:r>
              <a:rPr lang="en-US" sz="2800" dirty="0" smtClean="0"/>
              <a:t>, such as connecting people with jobs and businesses with funding</a:t>
            </a:r>
          </a:p>
        </p:txBody>
      </p:sp>
      <p:pic>
        <p:nvPicPr>
          <p:cNvPr id="12" name="Picture 11" descr="siercube3"/>
          <p:cNvPicPr>
            <a:picLocks noGrp="1" noChangeAspect="1" noChangeArrowheads="1"/>
          </p:cNvPicPr>
          <p:nvPr/>
        </p:nvPicPr>
        <p:blipFill>
          <a:blip r:embed="rId2"/>
          <a:stretch>
            <a:fillRect/>
          </a:stretch>
        </p:blipFill>
        <p:spPr bwMode="auto">
          <a:xfrm>
            <a:off x="9418322" y="2545080"/>
            <a:ext cx="4617720" cy="4617720"/>
          </a:xfrm>
          <a:prstGeom prst="rect">
            <a:avLst/>
          </a:prstGeom>
          <a:noFill/>
          <a:ln w="9525">
            <a:noFill/>
            <a:miter lim="800000"/>
            <a:headEnd/>
            <a:tailEnd/>
          </a:ln>
        </p:spPr>
      </p:pic>
      <p:sp>
        <p:nvSpPr>
          <p:cNvPr id="13" name="Oval 12"/>
          <p:cNvSpPr/>
          <p:nvPr/>
        </p:nvSpPr>
        <p:spPr>
          <a:xfrm>
            <a:off x="9144000" y="70536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
        <p:nvSpPr>
          <p:cNvPr id="7" name="Rectangle 6"/>
          <p:cNvSpPr/>
          <p:nvPr/>
        </p:nvSpPr>
        <p:spPr>
          <a:xfrm>
            <a:off x="2590800" y="3"/>
            <a:ext cx="12039600" cy="1080268"/>
          </a:xfrm>
          <a:prstGeom prst="rect">
            <a:avLst/>
          </a:prstGeom>
        </p:spPr>
        <p:txBody>
          <a:bodyPr wrap="square" lIns="109700" tIns="54850" rIns="109700" bIns="54850">
            <a:spAutoFit/>
          </a:bodyPr>
          <a:lstStyle/>
          <a:p>
            <a:pPr algn="r"/>
            <a:r>
              <a:rPr lang="en-US" sz="2100" dirty="0" err="1" smtClean="0">
                <a:solidFill>
                  <a:srgbClr val="BFBFBF"/>
                </a:solidFill>
                <a:latin typeface="Courier"/>
                <a:cs typeface="Courier"/>
              </a:rPr>
              <a:t>en.wikipedia.org/wiki/Amazon_Mechanical_Turk</a:t>
            </a:r>
          </a:p>
          <a:p>
            <a:pPr algn="r"/>
            <a:r>
              <a:rPr lang="en-US" sz="2100" dirty="0">
                <a:solidFill>
                  <a:srgbClr val="BFBFBF"/>
                </a:solidFill>
                <a:latin typeface="Courier"/>
                <a:cs typeface="Courier"/>
              </a:rPr>
              <a:t>www.thesheepmarket.com</a:t>
            </a:r>
          </a:p>
          <a:p>
            <a:pPr algn="r"/>
            <a:r>
              <a:rPr lang="en-US" sz="2100" dirty="0">
                <a:solidFill>
                  <a:srgbClr val="BFBFBF"/>
                </a:solidFill>
                <a:latin typeface="Courier"/>
                <a:cs typeface="Courier"/>
              </a:rPr>
              <a:t>thesinglelanesuperhighway.com</a:t>
            </a:r>
          </a:p>
        </p:txBody>
      </p:sp>
      <p:sp>
        <p:nvSpPr>
          <p:cNvPr id="8" name="Rectangle 7"/>
          <p:cNvSpPr/>
          <p:nvPr/>
        </p:nvSpPr>
        <p:spPr>
          <a:xfrm>
            <a:off x="9248194" y="1600206"/>
            <a:ext cx="4696406" cy="726324"/>
          </a:xfrm>
          <a:prstGeom prst="rect">
            <a:avLst/>
          </a:prstGeom>
        </p:spPr>
        <p:txBody>
          <a:bodyPr wrap="square" lIns="109700" tIns="54850" rIns="109700" bIns="54850">
            <a:spAutoFit/>
          </a:bodyPr>
          <a:lstStyle/>
          <a:p>
            <a:pPr algn="ctr"/>
            <a:r>
              <a:rPr lang="en-US" sz="2000" i="1" dirty="0" err="1" smtClean="0">
                <a:solidFill>
                  <a:schemeClr val="tx1"/>
                </a:solidFill>
                <a:latin typeface="18 VAG Rounded Thin   55390"/>
              </a:rPr>
              <a:t>Amazon Web Services Icon </a:t>
            </a:r>
            <a:r>
              <a:rPr lang="en-US" sz="2000" dirty="0" smtClean="0">
                <a:solidFill>
                  <a:schemeClr val="tx1"/>
                </a:solidFill>
                <a:latin typeface="18 VAG Rounded Thin   55390"/>
              </a:rPr>
              <a:t>by Amazon (Wikipedia)</a:t>
            </a:r>
            <a:endParaRPr lang="en-US" sz="2000" dirty="0">
              <a:solidFill>
                <a:schemeClr val="tx1"/>
              </a:solidFill>
              <a:latin typeface="18 VAG Rounded Thin   55390"/>
            </a:endParaRPr>
          </a:p>
        </p:txBody>
      </p:sp>
      <p:sp>
        <p:nvSpPr>
          <p:cNvPr id="9" name="Rectangle 8"/>
          <p:cNvSpPr/>
          <p:nvPr/>
        </p:nvSpPr>
        <p:spPr>
          <a:xfrm>
            <a:off x="13863759" y="6781800"/>
            <a:ext cx="990600" cy="707844"/>
          </a:xfrm>
          <a:prstGeom prst="rect">
            <a:avLst/>
          </a:prstGeom>
        </p:spPr>
        <p:txBody>
          <a:bodyPr wrap="square" lIns="91401" tIns="45699" rIns="91401" bIns="45699">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 Hourly rate for drawing sheep?</a:t>
            </a:r>
            <a:endParaRPr lang="en-US"/>
          </a:p>
        </p:txBody>
      </p:sp>
      <p:sp>
        <p:nvSpPr>
          <p:cNvPr id="4" name="Content Placeholder 3"/>
          <p:cNvSpPr>
            <a:spLocks noGrp="1"/>
          </p:cNvSpPr>
          <p:nvPr>
            <p:ph sz="half" idx="1"/>
          </p:nvPr>
        </p:nvSpPr>
        <p:spPr>
          <a:xfrm>
            <a:off x="3581400" y="1188721"/>
            <a:ext cx="5843587" cy="6367037"/>
          </a:xfrm>
        </p:spPr>
        <p:txBody>
          <a:bodyPr/>
          <a:lstStyle/>
          <a:p>
            <a:pPr>
              <a:buNone/>
            </a:pPr>
            <a:endParaRPr lang="en-US" dirty="0"/>
          </a:p>
          <a:p>
            <a:pPr marL="698961" indent="-548504">
              <a:buFont typeface="+mj-lt"/>
              <a:buAutoNum type="alphaLcParenR"/>
            </a:pPr>
            <a:r>
              <a:rPr lang="en-US" dirty="0" smtClean="0"/>
              <a:t>$0.02/hr</a:t>
            </a:r>
            <a:endParaRPr lang="en-US" dirty="0"/>
          </a:p>
          <a:p>
            <a:pPr marL="698961" indent="-548504">
              <a:buFont typeface="+mj-lt"/>
              <a:buAutoNum type="alphaLcParenR"/>
            </a:pPr>
            <a:r>
              <a:rPr lang="en-US" dirty="0" smtClean="0"/>
              <a:t>$0.19/hr</a:t>
            </a:r>
            <a:endParaRPr lang="en-US" dirty="0"/>
          </a:p>
          <a:p>
            <a:pPr marL="698961" indent="-548504">
              <a:buFont typeface="+mj-lt"/>
              <a:buAutoNum type="alphaLcParenR"/>
            </a:pPr>
            <a:r>
              <a:rPr lang="en-US" dirty="0" smtClean="0"/>
              <a:t>$0.69/hr</a:t>
            </a:r>
            <a:endParaRPr lang="en-US" dirty="0"/>
          </a:p>
          <a:p>
            <a:pPr marL="698961" indent="-548504">
              <a:buFont typeface="+mj-lt"/>
              <a:buAutoNum type="alphaLcParenR"/>
            </a:pPr>
            <a:r>
              <a:rPr lang="en-US" dirty="0" smtClean="0"/>
              <a:t>$1.97/hr</a:t>
            </a:r>
            <a:endParaRPr lang="en-US" dirty="0"/>
          </a:p>
          <a:p>
            <a:pPr marL="698961" indent="-548504">
              <a:buFont typeface="+mj-lt"/>
              <a:buAutoNum type="alphaLcParenR"/>
            </a:pPr>
            <a:r>
              <a:rPr lang="en-US" dirty="0" smtClean="0"/>
              <a:t>$5.00/hr</a:t>
            </a:r>
            <a:endParaRPr lang="en-US" dirty="0"/>
          </a:p>
        </p:txBody>
      </p:sp>
      <p:sp>
        <p:nvSpPr>
          <p:cNvPr id="5" name="Oval 4"/>
          <p:cNvSpPr/>
          <p:nvPr/>
        </p:nvSpPr>
        <p:spPr>
          <a:xfrm>
            <a:off x="7452360" y="6840302"/>
            <a:ext cx="649224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pic>
        <p:nvPicPr>
          <p:cNvPr id="6" name="Picture 10"/>
          <p:cNvPicPr>
            <a:picLocks noChangeAspect="1"/>
          </p:cNvPicPr>
          <p:nvPr/>
        </p:nvPicPr>
        <p:blipFill>
          <a:blip r:embed="rId2"/>
          <a:srcRect l="7298" t="14340" r="10573" b="10814"/>
          <a:stretch>
            <a:fillRect/>
          </a:stretch>
        </p:blipFill>
        <p:spPr bwMode="auto">
          <a:xfrm>
            <a:off x="5181600" y="6141242"/>
            <a:ext cx="1371600" cy="1250158"/>
          </a:xfrm>
          <a:prstGeom prst="rect">
            <a:avLst/>
          </a:prstGeom>
          <a:noFill/>
          <a:ln w="9525">
            <a:noFill/>
            <a:miter lim="800000"/>
            <a:headEnd/>
            <a:tailEnd/>
          </a:ln>
        </p:spPr>
      </p:pic>
      <p:sp>
        <p:nvSpPr>
          <p:cNvPr id="7" name="Rectangle 6"/>
          <p:cNvSpPr/>
          <p:nvPr/>
        </p:nvSpPr>
        <p:spPr>
          <a:xfrm>
            <a:off x="7635243" y="1524003"/>
            <a:ext cx="6108931" cy="557047"/>
          </a:xfrm>
          <a:prstGeom prst="rect">
            <a:avLst/>
          </a:prstGeom>
        </p:spPr>
        <p:txBody>
          <a:bodyPr wrap="square" lIns="109700" tIns="54850" rIns="109700" bIns="54850">
            <a:spAutoFit/>
          </a:bodyPr>
          <a:lstStyle/>
          <a:p>
            <a:pPr algn="ctr"/>
            <a:r>
              <a:rPr lang="en-US" sz="2900" dirty="0" smtClean="0">
                <a:solidFill>
                  <a:schemeClr val="tx1"/>
                </a:solidFill>
                <a:latin typeface="18 VAG Rounded Thin   55390"/>
                <a:cs typeface="Vagrounded"/>
              </a:rPr>
              <a:t>(source: </a:t>
            </a:r>
            <a:r>
              <a:rPr lang="en-US" sz="2900" dirty="0" smtClean="0">
                <a:solidFill>
                  <a:schemeClr val="tx1"/>
                </a:solidFill>
                <a:latin typeface="Courier"/>
                <a:cs typeface="Courier"/>
              </a:rPr>
              <a:t>sheepmarket.com</a:t>
            </a:r>
            <a:r>
              <a:rPr lang="en-US" sz="2900" dirty="0" smtClean="0">
                <a:solidFill>
                  <a:schemeClr val="tx1"/>
                </a:solidFill>
                <a:latin typeface="18 VAG Rounded Thin   55390"/>
                <a:cs typeface="Vagrounded"/>
              </a:rPr>
              <a:t>)</a:t>
            </a:r>
            <a:endParaRPr lang="en-US" sz="1000" i="1" dirty="0">
              <a:solidFill>
                <a:schemeClr val="tx1"/>
              </a:solidFill>
              <a:latin typeface="18 VAG Rounded Thin   55390"/>
              <a:cs typeface="Vagrounded"/>
            </a:endParaRPr>
          </a:p>
        </p:txBody>
      </p:sp>
      <p:pic>
        <p:nvPicPr>
          <p:cNvPr id="8" name="Picture 7"/>
          <p:cNvPicPr>
            <a:picLocks noChangeAspect="1"/>
          </p:cNvPicPr>
          <p:nvPr/>
        </p:nvPicPr>
        <p:blipFill>
          <a:blip r:embed="rId3"/>
          <a:stretch>
            <a:fillRect/>
          </a:stretch>
        </p:blipFill>
        <p:spPr>
          <a:xfrm>
            <a:off x="7635247" y="2122839"/>
            <a:ext cx="6092517" cy="4441124"/>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Computers and Education</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3657600" y="1188721"/>
            <a:ext cx="5852160" cy="6367037"/>
          </a:xfrm>
        </p:spPr>
        <p:txBody>
          <a:bodyPr/>
          <a:lstStyle/>
          <a:p>
            <a:pPr>
              <a:buNone/>
            </a:pPr>
            <a:endParaRPr lang="en-US" sz="3100" dirty="0" smtClean="0"/>
          </a:p>
          <a:p>
            <a:pPr>
              <a:buNone/>
            </a:pPr>
            <a:r>
              <a:rPr lang="en-US" sz="3100" b="1" dirty="0" smtClean="0"/>
              <a:t>	</a:t>
            </a:r>
            <a:r>
              <a:rPr lang="en-US" b="1" dirty="0" smtClean="0"/>
              <a:t>The most important use of computers in education so far...</a:t>
            </a:r>
            <a:endParaRPr lang="en-US" sz="3100" b="1" dirty="0" smtClean="0"/>
          </a:p>
          <a:p>
            <a:pPr>
              <a:buNone/>
            </a:pPr>
            <a:endParaRPr lang="en-US" sz="3100" dirty="0"/>
          </a:p>
          <a:p>
            <a:pPr marL="832180" indent="-653044">
              <a:buFont typeface="+mj-lt"/>
              <a:buAutoNum type="alphaLcParenR"/>
            </a:pPr>
            <a:r>
              <a:rPr lang="en-US" sz="3100" dirty="0" smtClean="0"/>
              <a:t>Web search</a:t>
            </a:r>
            <a:endParaRPr lang="en-US" sz="3100" dirty="0"/>
          </a:p>
          <a:p>
            <a:pPr marL="832180" indent="-653044">
              <a:buFont typeface="+mj-lt"/>
              <a:buAutoNum type="alphaLcParenR"/>
            </a:pPr>
            <a:r>
              <a:rPr lang="en-US" sz="3100" dirty="0" smtClean="0"/>
              <a:t>Arithmetic drill programs</a:t>
            </a:r>
            <a:endParaRPr lang="en-US" sz="3100" dirty="0"/>
          </a:p>
          <a:p>
            <a:pPr marL="832180" indent="-653044">
              <a:buFont typeface="+mj-lt"/>
              <a:buAutoNum type="alphaLcParenR"/>
            </a:pPr>
            <a:r>
              <a:rPr lang="en-US" sz="3100" dirty="0" smtClean="0"/>
              <a:t>Word processing</a:t>
            </a:r>
            <a:endParaRPr lang="en-US" sz="3100" dirty="0"/>
          </a:p>
          <a:p>
            <a:pPr marL="832180" indent="-653044">
              <a:buFont typeface="+mj-lt"/>
              <a:buAutoNum type="alphaLcParenR"/>
            </a:pPr>
            <a:r>
              <a:rPr lang="en-US" sz="3100" dirty="0" err="1" smtClean="0"/>
              <a:t>iclicker</a:t>
            </a:r>
            <a:r>
              <a:rPr lang="en-US" sz="3100" dirty="0" smtClean="0"/>
              <a:t>-like technologies</a:t>
            </a:r>
            <a:endParaRPr lang="en-US" sz="3100" dirty="0"/>
          </a:p>
          <a:p>
            <a:pPr marL="832180" indent="-653044">
              <a:buFont typeface="+mj-lt"/>
              <a:buAutoNum type="alphaLcParenR"/>
            </a:pPr>
            <a:r>
              <a:rPr lang="en-US" sz="3100" dirty="0" smtClean="0"/>
              <a:t>Social networking</a:t>
            </a:r>
            <a:endParaRPr lang="en-US" sz="3100" dirty="0"/>
          </a:p>
        </p:txBody>
      </p:sp>
      <p:sp>
        <p:nvSpPr>
          <p:cNvPr id="2" name="Title 1"/>
          <p:cNvSpPr>
            <a:spLocks noGrp="1"/>
          </p:cNvSpPr>
          <p:nvPr>
            <p:ph type="title"/>
          </p:nvPr>
        </p:nvSpPr>
        <p:spPr/>
        <p:txBody>
          <a:bodyPr/>
          <a:lstStyle/>
          <a:p>
            <a:r>
              <a:rPr lang="en-US" dirty="0" smtClean="0"/>
              <a:t>Question (thanks to BH)</a:t>
            </a:r>
            <a:endParaRPr lang="en-US" dirty="0"/>
          </a:p>
        </p:txBody>
      </p:sp>
      <p:sp>
        <p:nvSpPr>
          <p:cNvPr id="8" name="Oval 7"/>
          <p:cNvSpPr/>
          <p:nvPr/>
        </p:nvSpPr>
        <p:spPr>
          <a:xfrm>
            <a:off x="9525002" y="6840302"/>
            <a:ext cx="44958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9" tIns="65305" rIns="130609" bIns="65305" anchor="ctr"/>
          <a:lstStyle/>
          <a:p>
            <a:pPr algn="ctr">
              <a:defRPr/>
            </a:pPr>
            <a:endParaRPr lang="en-US" dirty="0"/>
          </a:p>
        </p:txBody>
      </p:sp>
      <p:pic>
        <p:nvPicPr>
          <p:cNvPr id="6" name="Picture 10"/>
          <p:cNvPicPr>
            <a:picLocks noChangeAspect="1"/>
          </p:cNvPicPr>
          <p:nvPr/>
        </p:nvPicPr>
        <p:blipFill>
          <a:blip r:embed="rId3"/>
          <a:srcRect l="7298" t="14340" r="10573" b="10814"/>
          <a:stretch>
            <a:fillRect/>
          </a:stretch>
        </p:blipFill>
        <p:spPr bwMode="auto">
          <a:xfrm>
            <a:off x="9525000" y="2286000"/>
            <a:ext cx="4814960" cy="438864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124201" y="1188721"/>
            <a:ext cx="7543800" cy="6367037"/>
          </a:xfrm>
        </p:spPr>
        <p:txBody>
          <a:bodyPr/>
          <a:lstStyle/>
          <a:p>
            <a:pPr>
              <a:buNone/>
            </a:pPr>
            <a:r>
              <a:rPr lang="en-US" sz="2800" i="1" dirty="0" smtClean="0"/>
              <a:t>	“Multiple choice tests have changed what counts as knowledge in schools.  Open-ended questions were the norm 30 years ago.  The kind of knowledge you can report on multiple-choice tests is unimportant in the big scheme of things, and what’s really important is not what you already know, but how you can take what you already know and apply it something you’ve never seen before. Multiple choice tests make that hard. Teaching follows tests! The folks who invented Standardized Testing didn’t foresee how it would affect what knowledge means! (unintended consequence)”  </a:t>
            </a:r>
            <a:r>
              <a:rPr lang="en-US" sz="2800" dirty="0" smtClean="0"/>
              <a:t>– Brian Harvey</a:t>
            </a:r>
            <a:endParaRPr lang="en-US" sz="2800" dirty="0"/>
          </a:p>
        </p:txBody>
      </p:sp>
      <p:pic>
        <p:nvPicPr>
          <p:cNvPr id="7" name="Content Placeholder 6" descr="MP900431095.JPG"/>
          <p:cNvPicPr>
            <a:picLocks noGrp="1" noChangeAspect="1"/>
          </p:cNvPicPr>
          <p:nvPr>
            <p:ph sz="half" idx="2"/>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6318" b="6318"/>
          <a:stretch>
            <a:fillRect/>
          </a:stretch>
        </p:blipFill>
        <p:spPr>
          <a:xfrm>
            <a:off x="10896601" y="3200400"/>
            <a:ext cx="3093346" cy="304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itle 3"/>
          <p:cNvSpPr>
            <a:spLocks noGrp="1"/>
          </p:cNvSpPr>
          <p:nvPr>
            <p:ph type="title"/>
          </p:nvPr>
        </p:nvSpPr>
        <p:spPr/>
        <p:txBody>
          <a:bodyPr/>
          <a:lstStyle/>
          <a:p>
            <a:r>
              <a:rPr lang="en-US" dirty="0" smtClean="0"/>
              <a:t>Answer</a:t>
            </a:r>
            <a:endParaRPr lang="en-US" dirty="0"/>
          </a:p>
        </p:txBody>
      </p:sp>
      <p:sp>
        <p:nvSpPr>
          <p:cNvPr id="6" name="Oval 5"/>
          <p:cNvSpPr/>
          <p:nvPr/>
        </p:nvSpPr>
        <p:spPr>
          <a:xfrm>
            <a:off x="10896600" y="6840302"/>
            <a:ext cx="3124202"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9" tIns="65305" rIns="130609" bIns="65305" anchor="ctr"/>
          <a:lstStyle/>
          <a:p>
            <a:pPr algn="ctr">
              <a:defRPr/>
            </a:pP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76115765"/>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Computers in Education</a:t>
            </a:r>
            <a:endParaRPr lang="en-US" dirty="0"/>
          </a:p>
        </p:txBody>
      </p:sp>
      <p:graphicFrame>
        <p:nvGraphicFramePr>
          <p:cNvPr id="14" name="Diagram 13"/>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06753706"/>
              </p:ext>
            </p:extLst>
          </p:nvPr>
        </p:nvGraphicFramePr>
        <p:xfrm>
          <a:off x="4495800" y="1752600"/>
          <a:ext cx="8763000" cy="5715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cxnSp>
        <p:nvCxnSpPr>
          <p:cNvPr id="16" name="Straight Arrow Connector 15"/>
          <p:cNvCxnSpPr/>
          <p:nvPr/>
        </p:nvCxnSpPr>
        <p:spPr>
          <a:xfrm>
            <a:off x="3657600" y="3122612"/>
            <a:ext cx="10363200" cy="1588"/>
          </a:xfrm>
          <a:prstGeom prst="straightConnector1">
            <a:avLst/>
          </a:prstGeom>
          <a:ln w="127000">
            <a:headEnd type="arrow"/>
            <a:tailEnd type="arrow"/>
          </a:ln>
        </p:spPr>
        <p:style>
          <a:lnRef idx="3">
            <a:schemeClr val="accent5"/>
          </a:lnRef>
          <a:fillRef idx="0">
            <a:schemeClr val="accent5"/>
          </a:fillRef>
          <a:effectRef idx="2">
            <a:schemeClr val="accent5"/>
          </a:effectRef>
          <a:fontRef idx="minor">
            <a:schemeClr val="tx1"/>
          </a:fontRef>
        </p:style>
      </p:cxnSp>
      <p:pic>
        <p:nvPicPr>
          <p:cNvPr id="22" name="Picture 21"/>
          <p:cNvPicPr>
            <a:picLocks noChangeAspect="1"/>
          </p:cNvPicPr>
          <p:nvPr/>
        </p:nvPicPr>
        <p:blipFill>
          <a:blip r:embed="rId8"/>
          <a:stretch>
            <a:fillRect/>
          </a:stretch>
        </p:blipFill>
        <p:spPr>
          <a:xfrm>
            <a:off x="13411200" y="1655717"/>
            <a:ext cx="990600" cy="1316083"/>
          </a:xfrm>
          <a:prstGeom prst="rect">
            <a:avLst/>
          </a:prstGeom>
        </p:spPr>
      </p:pic>
      <p:sp>
        <p:nvSpPr>
          <p:cNvPr id="23" name="TextBox 22"/>
          <p:cNvSpPr txBox="1"/>
          <p:nvPr/>
        </p:nvSpPr>
        <p:spPr>
          <a:xfrm>
            <a:off x="12192000" y="1206692"/>
            <a:ext cx="2438400" cy="439674"/>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130622" tIns="65311" rIns="130622" bIns="65311" rtlCol="0">
            <a:spAutoFit/>
          </a:bodyPr>
          <a:lstStyle/>
          <a:p>
            <a:pPr algn="r"/>
            <a:r>
              <a:rPr lang="en-US" sz="2000" dirty="0" smtClean="0">
                <a:latin typeface="Vagrounded"/>
                <a:cs typeface="Vagrounded"/>
              </a:rPr>
              <a:t>Judah Schwartz</a:t>
            </a:r>
            <a:endParaRPr lang="en-US" sz="2000" b="1" dirty="0">
              <a:latin typeface="Vagrounded"/>
              <a:cs typeface="Vagrounded"/>
            </a:endParaRPr>
          </a:p>
        </p:txBody>
      </p:sp>
      <p:sp>
        <p:nvSpPr>
          <p:cNvPr id="25" name="TextBox 24"/>
          <p:cNvSpPr txBox="1"/>
          <p:nvPr/>
        </p:nvSpPr>
        <p:spPr>
          <a:xfrm>
            <a:off x="6128602" y="7498081"/>
            <a:ext cx="4310798" cy="393508"/>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130622" tIns="65311" rIns="130622" bIns="65311" rtlCol="0">
            <a:spAutoFit/>
          </a:bodyPr>
          <a:lstStyle/>
          <a:p>
            <a:pPr algn="ctr"/>
            <a:r>
              <a:rPr lang="en-US" sz="1700" dirty="0" smtClean="0">
                <a:latin typeface="Vagrounded"/>
                <a:cs typeface="Vagrounded"/>
              </a:rPr>
              <a:t>ASSIST movie</a:t>
            </a:r>
            <a:endParaRPr lang="en-US" sz="1700" b="1" dirty="0">
              <a:latin typeface="Vagrounded"/>
              <a:cs typeface="Vagrounded"/>
            </a:endParaRPr>
          </a:p>
        </p:txBody>
      </p:sp>
      <p:sp>
        <p:nvSpPr>
          <p:cNvPr id="10" name="Rectangle 9"/>
          <p:cNvSpPr/>
          <p:nvPr/>
        </p:nvSpPr>
        <p:spPr>
          <a:xfrm>
            <a:off x="2590800" y="3"/>
            <a:ext cx="12039600" cy="433937"/>
          </a:xfrm>
          <a:prstGeom prst="rect">
            <a:avLst/>
          </a:prstGeom>
        </p:spPr>
        <p:txBody>
          <a:bodyPr wrap="square" lIns="109700" tIns="54850" rIns="109700" bIns="54850">
            <a:spAutoFit/>
          </a:bodyPr>
          <a:lstStyle/>
          <a:p>
            <a:pPr algn="r"/>
            <a:r>
              <a:rPr lang="en-US" sz="2100" dirty="0" err="1" smtClean="0">
                <a:solidFill>
                  <a:srgbClr val="BFBFBF"/>
                </a:solidFill>
                <a:latin typeface="Courier"/>
                <a:cs typeface="Courier"/>
              </a:rPr>
              <a:t>www.youtube.com/watch?v=NZNTgglPbUA</a:t>
            </a:r>
            <a:endParaRPr lang="en-US" sz="2100" dirty="0">
              <a:solidFill>
                <a:srgbClr val="BFBFBF"/>
              </a:solidFill>
              <a:latin typeface="Courier"/>
              <a:cs typeface="Courier"/>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9181155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Then what about MOOCs?</a:t>
            </a:r>
            <a:endParaRPr lang="en-US" dirty="0"/>
          </a:p>
        </p:txBody>
      </p:sp>
      <p:sp>
        <p:nvSpPr>
          <p:cNvPr id="3" name="Content Placeholder 2"/>
          <p:cNvSpPr>
            <a:spLocks noGrp="1"/>
          </p:cNvSpPr>
          <p:nvPr>
            <p:ph idx="1"/>
          </p:nvPr>
        </p:nvSpPr>
        <p:spPr>
          <a:xfrm>
            <a:off x="3657600" y="1188736"/>
            <a:ext cx="10287000" cy="6438901"/>
          </a:xfrm>
        </p:spPr>
        <p:txBody>
          <a:bodyPr/>
          <a:lstStyle/>
          <a:p>
            <a:r>
              <a:rPr lang="en-US" sz="3200" dirty="0" smtClean="0"/>
              <a:t>MOOC: Massive Open Online Course</a:t>
            </a:r>
          </a:p>
          <a:p>
            <a:endParaRPr lang="en-US" sz="3200" dirty="0" smtClean="0"/>
          </a:p>
          <a:p>
            <a:r>
              <a:rPr lang="en-US" sz="3200" dirty="0" smtClean="0"/>
              <a:t>Pro:</a:t>
            </a:r>
          </a:p>
          <a:p>
            <a:pPr lvl="1"/>
            <a:r>
              <a:rPr lang="en-US" sz="2800" dirty="0" smtClean="0"/>
              <a:t>Way better than nothing for people stuck in Podunk.</a:t>
            </a:r>
          </a:p>
          <a:p>
            <a:pPr lvl="1"/>
            <a:r>
              <a:rPr lang="en-US" sz="2800" dirty="0" smtClean="0"/>
              <a:t>Learn from the best lecturers.</a:t>
            </a:r>
          </a:p>
          <a:p>
            <a:pPr lvl="1"/>
            <a:r>
              <a:rPr lang="en-US" sz="2800" dirty="0" smtClean="0"/>
              <a:t>Encourage learning for its own sake (vs. </a:t>
            </a:r>
            <a:r>
              <a:rPr lang="en-US" sz="2800" dirty="0" err="1" smtClean="0"/>
              <a:t>credentialling</a:t>
            </a:r>
            <a:r>
              <a:rPr lang="en-US" sz="2800" dirty="0" smtClean="0"/>
              <a:t>).</a:t>
            </a:r>
          </a:p>
          <a:p>
            <a:r>
              <a:rPr lang="en-US" sz="3200" dirty="0" smtClean="0"/>
              <a:t>Con:</a:t>
            </a:r>
          </a:p>
          <a:p>
            <a:pPr lvl="1"/>
            <a:r>
              <a:rPr lang="en-US" sz="2800" dirty="0" smtClean="0"/>
              <a:t>Overemphasis on lectures (and maybe homework) over discussion and a community of learners.</a:t>
            </a:r>
          </a:p>
          <a:p>
            <a:pPr lvl="1"/>
            <a:r>
              <a:rPr lang="en-US" sz="2800" dirty="0" smtClean="0"/>
              <a:t>Encourage universities to think of courses as cash cows.</a:t>
            </a:r>
          </a:p>
          <a:p>
            <a:pPr lvl="1"/>
            <a:r>
              <a:rPr lang="en-US" sz="2800" dirty="0" smtClean="0"/>
              <a:t>Not so good at </a:t>
            </a:r>
            <a:r>
              <a:rPr lang="en-US" sz="2800" dirty="0" err="1" smtClean="0"/>
              <a:t>credentialling</a:t>
            </a:r>
            <a:r>
              <a:rPr lang="en-US" sz="2800" smtClean="0"/>
              <a:t>.</a:t>
            </a:r>
            <a:endParaRPr lang="en-US" sz="28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8078372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r>
              <a:rPr lang="en-US"/>
              <a:t>Global Impact of Computing</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8" name="Rectangle 7"/>
          <p:cNvSpPr/>
          <p:nvPr/>
        </p:nvSpPr>
        <p:spPr>
          <a:xfrm>
            <a:off x="13863759" y="6781800"/>
            <a:ext cx="990600" cy="707844"/>
          </a:xfrm>
          <a:prstGeom prst="rect">
            <a:avLst/>
          </a:prstGeom>
        </p:spPr>
        <p:txBody>
          <a:bodyPr wrap="square" lIns="91401" tIns="45699" rIns="91401" bIns="45699">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
        <p:nvSpPr>
          <p:cNvPr id="10" name="Content Placeholder 4"/>
          <p:cNvSpPr>
            <a:spLocks noGrp="1"/>
          </p:cNvSpPr>
          <p:nvPr>
            <p:ph sz="half" idx="1"/>
          </p:nvPr>
        </p:nvSpPr>
        <p:spPr>
          <a:xfrm>
            <a:off x="3657600" y="1188721"/>
            <a:ext cx="5638800" cy="6367037"/>
          </a:xfrm>
        </p:spPr>
        <p:txBody>
          <a:bodyPr/>
          <a:lstStyle/>
          <a:p>
            <a:r>
              <a:rPr lang="en-US" sz="3100" dirty="0" smtClean="0"/>
              <a:t>Computing has global impact. </a:t>
            </a:r>
          </a:p>
          <a:p>
            <a:r>
              <a:rPr lang="en-US" sz="3100" dirty="0" smtClean="0"/>
              <a:t>Computation has changed the way people think, work, live, and play. </a:t>
            </a:r>
          </a:p>
          <a:p>
            <a:r>
              <a:rPr lang="en-US" sz="3100" dirty="0" smtClean="0"/>
              <a:t>Our methods for communicating, collaborating, problem solving, and doing business have changed and are changing due to innovations enabled by computing</a:t>
            </a:r>
            <a:endParaRPr lang="en-US" sz="3400" dirty="0" smtClean="0"/>
          </a:p>
        </p:txBody>
      </p:sp>
      <p:sp>
        <p:nvSpPr>
          <p:cNvPr id="11" name="Rectangle 10"/>
          <p:cNvSpPr/>
          <p:nvPr/>
        </p:nvSpPr>
        <p:spPr>
          <a:xfrm>
            <a:off x="9248194" y="1371600"/>
            <a:ext cx="4696406" cy="849435"/>
          </a:xfrm>
          <a:prstGeom prst="rect">
            <a:avLst/>
          </a:prstGeom>
        </p:spPr>
        <p:txBody>
          <a:bodyPr wrap="square" lIns="109700" tIns="54850" rIns="109700" bIns="54850">
            <a:spAutoFit/>
          </a:bodyPr>
          <a:lstStyle/>
          <a:p>
            <a:pPr algn="ctr"/>
            <a:r>
              <a:rPr lang="en-US" sz="2400" i="1" dirty="0" err="1" smtClean="0">
                <a:solidFill>
                  <a:schemeClr val="tx1"/>
                </a:solidFill>
              </a:rPr>
              <a:t>First Cell Call Re-enactment </a:t>
            </a:r>
            <a:r>
              <a:rPr lang="en-US" sz="2400" dirty="0" smtClean="0">
                <a:solidFill>
                  <a:schemeClr val="tx1"/>
                </a:solidFill>
              </a:rPr>
              <a:t>by BrockF5 (Wikipedia)</a:t>
            </a:r>
            <a:endParaRPr lang="en-US" sz="2400" dirty="0">
              <a:solidFill>
                <a:schemeClr val="tx1"/>
              </a:solidFill>
            </a:endParaRPr>
          </a:p>
        </p:txBody>
      </p:sp>
      <p:pic>
        <p:nvPicPr>
          <p:cNvPr id="12" name="Picture 11" descr="siercube3"/>
          <p:cNvPicPr>
            <a:picLocks noGrp="1" noChangeAspect="1" noChangeArrowheads="1"/>
          </p:cNvPicPr>
          <p:nvPr/>
        </p:nvPicPr>
        <p:blipFill>
          <a:blip r:embed="rId2"/>
          <a:stretch>
            <a:fillRect/>
          </a:stretch>
        </p:blipFill>
        <p:spPr bwMode="auto">
          <a:xfrm>
            <a:off x="9709787" y="2164080"/>
            <a:ext cx="4034790" cy="5379720"/>
          </a:xfrm>
          <a:prstGeom prst="rect">
            <a:avLst/>
          </a:prstGeom>
          <a:noFill/>
          <a:ln w="9525">
            <a:noFill/>
            <a:miter lim="800000"/>
            <a:headEnd/>
            <a:tailEnd/>
          </a:ln>
        </p:spPr>
      </p:pic>
      <p:sp>
        <p:nvSpPr>
          <p:cNvPr id="13" name="Oval 12"/>
          <p:cNvSpPr/>
          <p:nvPr/>
        </p:nvSpPr>
        <p:spPr>
          <a:xfrm>
            <a:off x="9144000" y="75108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8515" name="Rectangle 3"/>
          <p:cNvSpPr>
            <a:spLocks noGrp="1" noChangeArrowheads="1"/>
          </p:cNvSpPr>
          <p:nvPr>
            <p:ph sz="half" idx="2"/>
          </p:nvPr>
        </p:nvSpPr>
        <p:spPr>
          <a:xfrm>
            <a:off x="3657600" y="1176763"/>
            <a:ext cx="5638800" cy="6367037"/>
          </a:xfrm>
        </p:spPr>
        <p:txBody>
          <a:bodyPr/>
          <a:lstStyle/>
          <a:p>
            <a:pPr eaLnBrk="1" hangingPunct="1"/>
            <a:r>
              <a:rPr lang="en-US" sz="3600" dirty="0" smtClean="0">
                <a:latin typeface="18 VAG Rounded Bold   07390" charset="0"/>
              </a:rPr>
              <a:t>This course is NOT just about programming!</a:t>
            </a:r>
          </a:p>
          <a:p>
            <a:pPr lvl="1" eaLnBrk="1" hangingPunct="1"/>
            <a:r>
              <a:rPr lang="en-US" sz="3100" dirty="0" err="1">
                <a:latin typeface="18 VAG Rounded Thin   55390"/>
              </a:rPr>
              <a:t>Videos</a:t>
            </a:r>
          </a:p>
          <a:p>
            <a:pPr lvl="2" eaLnBrk="1" hangingPunct="1"/>
            <a:r>
              <a:rPr lang="en-US" dirty="0">
                <a:latin typeface="18 VAG Rounded Thin   55390"/>
              </a:rPr>
              <a:t>Big ideas</a:t>
            </a:r>
          </a:p>
          <a:p>
            <a:pPr lvl="2" eaLnBrk="1" hangingPunct="1"/>
            <a:r>
              <a:rPr lang="en-US" dirty="0">
                <a:latin typeface="18 VAG Rounded Thin   55390"/>
              </a:rPr>
              <a:t>Coding Demos</a:t>
            </a:r>
          </a:p>
          <a:p>
            <a:pPr lvl="1" eaLnBrk="1" hangingPunct="1"/>
            <a:r>
              <a:rPr lang="en-US" sz="3100" dirty="0">
                <a:latin typeface="18 VAG Rounded Thin   55390"/>
              </a:rPr>
              <a:t>Reading</a:t>
            </a:r>
          </a:p>
          <a:p>
            <a:pPr lvl="2" eaLnBrk="1" hangingPunct="1"/>
            <a:r>
              <a:rPr lang="en-US" dirty="0">
                <a:latin typeface="18 VAG Rounded Thin   55390"/>
              </a:rPr>
              <a:t>Big Ideas</a:t>
            </a:r>
          </a:p>
          <a:p>
            <a:pPr lvl="1" eaLnBrk="1" hangingPunct="1"/>
            <a:r>
              <a:rPr lang="en-US" sz="3100" dirty="0" smtClean="0">
                <a:latin typeface="18 VAG Rounded Thin   55390"/>
              </a:rPr>
              <a:t>Labs</a:t>
            </a:r>
          </a:p>
          <a:p>
            <a:pPr lvl="2" eaLnBrk="1" hangingPunct="1"/>
            <a:r>
              <a:rPr lang="en-US" dirty="0" smtClean="0">
                <a:latin typeface="18 VAG Rounded Thin   55390"/>
              </a:rPr>
              <a:t>Programming</a:t>
            </a:r>
          </a:p>
          <a:p>
            <a:pPr lvl="1" eaLnBrk="1" hangingPunct="1"/>
            <a:r>
              <a:rPr lang="en-US" sz="3100" dirty="0" smtClean="0">
                <a:latin typeface="18 VAG Rounded Thin   55390"/>
              </a:rPr>
              <a:t>Activities</a:t>
            </a:r>
          </a:p>
          <a:p>
            <a:pPr lvl="2" eaLnBrk="1" hangingPunct="1"/>
            <a:r>
              <a:rPr lang="en-US" dirty="0" smtClean="0">
                <a:latin typeface="18 VAG Rounded Thin   55390"/>
              </a:rPr>
              <a:t>Everything</a:t>
            </a:r>
          </a:p>
        </p:txBody>
      </p:sp>
      <p:sp>
        <p:nvSpPr>
          <p:cNvPr id="448514" name="Rectangle 2"/>
          <p:cNvSpPr>
            <a:spLocks noGrp="1" noChangeArrowheads="1"/>
          </p:cNvSpPr>
          <p:nvPr>
            <p:ph type="title"/>
          </p:nvPr>
        </p:nvSpPr>
        <p:spPr/>
        <p:txBody>
          <a:bodyPr/>
          <a:lstStyle/>
          <a:p>
            <a:pPr eaLnBrk="1" hangingPunct="1"/>
            <a:r>
              <a:rPr lang="en-US" dirty="0">
                <a:latin typeface="18 VAG Rounded Bold   07390" charset="0"/>
              </a:rPr>
              <a:t>Global Impact of Computing</a:t>
            </a:r>
          </a:p>
        </p:txBody>
      </p:sp>
      <p:sp>
        <p:nvSpPr>
          <p:cNvPr id="7" name="Oval 6"/>
          <p:cNvSpPr/>
          <p:nvPr/>
        </p:nvSpPr>
        <p:spPr>
          <a:xfrm>
            <a:off x="9372600" y="7239000"/>
            <a:ext cx="45720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30602" tIns="65302" rIns="130602" bIns="65302" anchor="ctr"/>
          <a:lstStyle/>
          <a:p>
            <a:pPr algn="ctr">
              <a:defRPr/>
            </a:pPr>
            <a:endParaRPr lang="en-US" dirty="0"/>
          </a:p>
        </p:txBody>
      </p:sp>
      <p:pic>
        <p:nvPicPr>
          <p:cNvPr id="3" name="Content Placeholder 2"/>
          <p:cNvPicPr>
            <a:picLocks noGrp="1" noChangeAspect="1"/>
          </p:cNvPicPr>
          <p:nvPr>
            <p:ph sz="half" idx="1"/>
          </p:nvPr>
        </p:nvPicPr>
        <p:blipFill>
          <a:blip r:embed="rId3"/>
          <a:srcRect t="6539" b="6539"/>
          <a:stretch>
            <a:fillRect/>
          </a:stretch>
        </p:blipFill>
        <p:spPr>
          <a:xfrm>
            <a:off x="9525004" y="1524000"/>
            <a:ext cx="4237147" cy="5566265"/>
          </a:xfrm>
          <a:prstGeom prst="roundRect">
            <a:avLst>
              <a:gd name="adj" fmla="val 8594"/>
            </a:avLst>
          </a:prstGeom>
          <a:solidFill>
            <a:srgbClr val="FFFFFF">
              <a:shade val="85000"/>
            </a:srgbClr>
          </a:solidFill>
          <a:ln>
            <a:noFill/>
          </a:ln>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4336849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 Computer Science Principles</a:t>
            </a:r>
          </a:p>
        </p:txBody>
      </p:sp>
      <p:pic>
        <p:nvPicPr>
          <p:cNvPr id="7" name="Picture 6" descr="csplogo.png"/>
          <p:cNvPicPr>
            <a:picLocks noChangeAspect="1"/>
          </p:cNvPicPr>
          <p:nvPr/>
        </p:nvPicPr>
        <p:blipFill>
          <a:blip r:embed="rId2"/>
          <a:stretch>
            <a:fillRect/>
          </a:stretch>
        </p:blipFill>
        <p:spPr>
          <a:xfrm>
            <a:off x="11836402" y="143262"/>
            <a:ext cx="2108200" cy="885445"/>
          </a:xfrm>
          <a:prstGeom prst="rect">
            <a:avLst/>
          </a:prstGeom>
        </p:spPr>
      </p:pic>
      <p:sp>
        <p:nvSpPr>
          <p:cNvPr id="11" name="Content Placeholder 4"/>
          <p:cNvSpPr>
            <a:spLocks noGrp="1"/>
          </p:cNvSpPr>
          <p:nvPr>
            <p:ph sz="half" idx="1"/>
          </p:nvPr>
        </p:nvSpPr>
        <p:spPr>
          <a:xfrm>
            <a:off x="3657600" y="1219201"/>
            <a:ext cx="5486400" cy="6367037"/>
          </a:xfrm>
          <a:effectLst>
            <a:outerShdw blurRad="50800" dist="38100" dir="2700000">
              <a:srgbClr val="000000">
                <a:alpha val="43000"/>
              </a:srgbClr>
            </a:outerShdw>
          </a:effectLst>
        </p:spPr>
        <p:txBody>
          <a:bodyPr/>
          <a:lstStyle/>
          <a:p>
            <a:endParaRPr lang="en-US" sz="1100"/>
          </a:p>
          <a:p>
            <a:pPr>
              <a:buNone/>
            </a:pPr>
            <a:r>
              <a:rPr lang="en-US"/>
              <a:t>    </a:t>
            </a:r>
            <a:r>
              <a:rPr lang="en-US" u="sng"/>
              <a:t>7 Big Ideas</a:t>
            </a:r>
          </a:p>
          <a:p>
            <a:pPr lvl="1"/>
            <a:r>
              <a:rPr lang="en-US" sz="3700"/>
              <a:t>Creativity</a:t>
            </a:r>
            <a:endParaRPr lang="en-US" sz="3700">
              <a:solidFill>
                <a:srgbClr val="EB1575"/>
              </a:solidFill>
            </a:endParaRPr>
          </a:p>
          <a:p>
            <a:pPr lvl="1"/>
            <a:r>
              <a:rPr lang="en-US" sz="3700"/>
              <a:t>Abstraction</a:t>
            </a:r>
          </a:p>
          <a:p>
            <a:pPr lvl="1"/>
            <a:r>
              <a:rPr lang="en-US" sz="3700"/>
              <a:t>Data and Information</a:t>
            </a:r>
            <a:endParaRPr lang="en-US" sz="3700">
              <a:solidFill>
                <a:schemeClr val="accent2"/>
              </a:solidFill>
            </a:endParaRPr>
          </a:p>
          <a:p>
            <a:pPr lvl="1"/>
            <a:r>
              <a:rPr lang="en-US" sz="3700"/>
              <a:t>Algorithms</a:t>
            </a:r>
          </a:p>
          <a:p>
            <a:pPr lvl="1"/>
            <a:r>
              <a:rPr lang="en-US" sz="3700"/>
              <a:t>Programming</a:t>
            </a:r>
          </a:p>
          <a:p>
            <a:pPr lvl="1"/>
            <a:r>
              <a:rPr lang="en-US" sz="3700"/>
              <a:t>The Internet</a:t>
            </a:r>
          </a:p>
          <a:p>
            <a:pPr lvl="1"/>
            <a:r>
              <a:rPr lang="en-US" sz="3700">
                <a:solidFill>
                  <a:schemeClr val="accent2"/>
                </a:solidFill>
              </a:rPr>
              <a:t>Global Impact</a:t>
            </a:r>
          </a:p>
        </p:txBody>
      </p:sp>
      <p:pic>
        <p:nvPicPr>
          <p:cNvPr id="12" name="Picture 11" descr="ap-computer-science-principles-curriculum-framework.jpg"/>
          <p:cNvPicPr>
            <a:picLocks noChangeAspect="1"/>
          </p:cNvPicPr>
          <p:nvPr/>
        </p:nvPicPr>
        <p:blipFill>
          <a:blip r:embed="rId3"/>
          <a:stretch>
            <a:fillRect/>
          </a:stretch>
        </p:blipFill>
        <p:spPr>
          <a:xfrm>
            <a:off x="9525000" y="1828803"/>
            <a:ext cx="4114800" cy="5325037"/>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Communication, Interaction &amp; Cognition I</a:t>
            </a:r>
          </a:p>
        </p:txBody>
      </p:sp>
      <p:sp>
        <p:nvSpPr>
          <p:cNvPr id="10" name="Content Placeholder 4"/>
          <p:cNvSpPr>
            <a:spLocks noGrp="1"/>
          </p:cNvSpPr>
          <p:nvPr>
            <p:ph sz="half" idx="1"/>
          </p:nvPr>
        </p:nvSpPr>
        <p:spPr>
          <a:xfrm>
            <a:off x="3657600" y="1188721"/>
            <a:ext cx="5638800" cy="6367037"/>
          </a:xfrm>
        </p:spPr>
        <p:txBody>
          <a:bodyPr/>
          <a:lstStyle/>
          <a:p>
            <a:r>
              <a:rPr lang="en-US" sz="2900" dirty="0" smtClean="0">
                <a:solidFill>
                  <a:srgbClr val="FFFF00"/>
                </a:solidFill>
              </a:rPr>
              <a:t>New ways to communicate </a:t>
            </a:r>
            <a:r>
              <a:rPr lang="en-US" sz="2900" dirty="0" smtClean="0"/>
              <a:t>and </a:t>
            </a:r>
            <a:r>
              <a:rPr lang="en-US" sz="2900" dirty="0" smtClean="0">
                <a:solidFill>
                  <a:srgbClr val="FFFF00"/>
                </a:solidFill>
              </a:rPr>
              <a:t>collaborate</a:t>
            </a:r>
            <a:r>
              <a:rPr lang="en-US" sz="2900" dirty="0" smtClean="0"/>
              <a:t>!</a:t>
            </a:r>
          </a:p>
          <a:p>
            <a:pPr lvl="1"/>
            <a:r>
              <a:rPr lang="en-US" sz="2400" dirty="0" smtClean="0"/>
              <a:t>Internet and Web</a:t>
            </a:r>
          </a:p>
          <a:p>
            <a:pPr lvl="1"/>
            <a:r>
              <a:rPr lang="en-US" sz="2400" dirty="0" smtClean="0"/>
              <a:t>Email, SMS, Chat</a:t>
            </a:r>
          </a:p>
          <a:p>
            <a:pPr lvl="1"/>
            <a:r>
              <a:rPr lang="en-US" sz="2400" dirty="0" smtClean="0"/>
              <a:t>Video conferencing, video chat</a:t>
            </a:r>
          </a:p>
          <a:p>
            <a:pPr lvl="1"/>
            <a:r>
              <a:rPr lang="en-US" sz="2400" dirty="0" smtClean="0"/>
              <a:t>Cloud computing</a:t>
            </a:r>
          </a:p>
          <a:p>
            <a:pPr lvl="1"/>
            <a:r>
              <a:rPr lang="en-US" sz="2400" dirty="0" smtClean="0"/>
              <a:t>Social media, and it’s evolving</a:t>
            </a:r>
          </a:p>
          <a:p>
            <a:r>
              <a:rPr lang="en-US" sz="2900" dirty="0" smtClean="0">
                <a:solidFill>
                  <a:srgbClr val="FFFF00"/>
                </a:solidFill>
              </a:rPr>
              <a:t>Widespread access to information facilitates </a:t>
            </a:r>
            <a:r>
              <a:rPr lang="en-US" sz="2900" dirty="0" smtClean="0"/>
              <a:t>identification of </a:t>
            </a:r>
            <a:r>
              <a:rPr lang="en-US" sz="2900" dirty="0" smtClean="0">
                <a:solidFill>
                  <a:srgbClr val="FFFF00"/>
                </a:solidFill>
              </a:rPr>
              <a:t>problems</a:t>
            </a:r>
            <a:r>
              <a:rPr lang="en-US" sz="2900" dirty="0" smtClean="0"/>
              <a:t>, development of </a:t>
            </a:r>
            <a:r>
              <a:rPr lang="en-US" sz="2900" dirty="0" smtClean="0">
                <a:solidFill>
                  <a:srgbClr val="FFFF00"/>
                </a:solidFill>
              </a:rPr>
              <a:t>solutions </a:t>
            </a:r>
            <a:r>
              <a:rPr lang="en-US" sz="2900" dirty="0" smtClean="0"/>
              <a:t>(esp w/public data), and dissemination of </a:t>
            </a:r>
            <a:r>
              <a:rPr lang="en-US" sz="2900" dirty="0" smtClean="0">
                <a:solidFill>
                  <a:srgbClr val="FFFF00"/>
                </a:solidFill>
              </a:rPr>
              <a:t>results</a:t>
            </a:r>
          </a:p>
          <a:p>
            <a:pPr lvl="1"/>
            <a:r>
              <a:rPr lang="en-US" sz="2400" dirty="0" smtClean="0"/>
              <a:t>Social media (e.g., blogs, Twitter) helps w/dissemination </a:t>
            </a:r>
            <a:endParaRPr lang="en-US" sz="2400" dirty="0"/>
          </a:p>
        </p:txBody>
      </p:sp>
      <p:sp>
        <p:nvSpPr>
          <p:cNvPr id="11" name="Rectangle 10"/>
          <p:cNvSpPr/>
          <p:nvPr/>
        </p:nvSpPr>
        <p:spPr>
          <a:xfrm>
            <a:off x="9324394" y="3870900"/>
            <a:ext cx="4696406" cy="480103"/>
          </a:xfrm>
          <a:prstGeom prst="rect">
            <a:avLst/>
          </a:prstGeom>
        </p:spPr>
        <p:txBody>
          <a:bodyPr wrap="square" lIns="109700" tIns="54850" rIns="109700" bIns="54850">
            <a:spAutoFit/>
          </a:bodyPr>
          <a:lstStyle/>
          <a:p>
            <a:pPr algn="ctr"/>
            <a:r>
              <a:rPr lang="en-US" sz="2400" i="1" dirty="0" err="1" smtClean="0">
                <a:solidFill>
                  <a:schemeClr val="tx1"/>
                </a:solidFill>
              </a:rPr>
              <a:t>Netflix Prize</a:t>
            </a:r>
            <a:endParaRPr lang="en-US" sz="2400" dirty="0">
              <a:solidFill>
                <a:schemeClr val="tx1"/>
              </a:solidFill>
            </a:endParaRPr>
          </a:p>
        </p:txBody>
      </p:sp>
      <p:pic>
        <p:nvPicPr>
          <p:cNvPr id="12" name="Picture 11" descr="siercube3"/>
          <p:cNvPicPr>
            <a:picLocks noGrp="1" noChangeAspect="1" noChangeArrowheads="1"/>
          </p:cNvPicPr>
          <p:nvPr/>
        </p:nvPicPr>
        <p:blipFill>
          <a:blip r:embed="rId2"/>
          <a:stretch>
            <a:fillRect/>
          </a:stretch>
        </p:blipFill>
        <p:spPr bwMode="auto">
          <a:xfrm>
            <a:off x="9418322" y="4312920"/>
            <a:ext cx="4617720" cy="3078480"/>
          </a:xfrm>
          <a:prstGeom prst="rect">
            <a:avLst/>
          </a:prstGeom>
          <a:noFill/>
          <a:ln w="9525">
            <a:noFill/>
            <a:miter lim="800000"/>
            <a:headEnd/>
            <a:tailEnd/>
          </a:ln>
        </p:spPr>
      </p:pic>
      <p:sp>
        <p:nvSpPr>
          <p:cNvPr id="13" name="Oval 12"/>
          <p:cNvSpPr/>
          <p:nvPr/>
        </p:nvSpPr>
        <p:spPr>
          <a:xfrm>
            <a:off x="9144000" y="75108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pic>
        <p:nvPicPr>
          <p:cNvPr id="7" name="Picture 6" descr="siercube3"/>
          <p:cNvPicPr>
            <a:picLocks noGrp="1" noChangeAspect="1" noChangeArrowheads="1"/>
          </p:cNvPicPr>
          <p:nvPr/>
        </p:nvPicPr>
        <p:blipFill>
          <a:blip r:embed="rId3"/>
          <a:srcRect t="9001" b="26726"/>
          <a:stretch>
            <a:fillRect/>
          </a:stretch>
        </p:blipFill>
        <p:spPr bwMode="auto">
          <a:xfrm>
            <a:off x="9418322" y="1825116"/>
            <a:ext cx="4617720" cy="1908684"/>
          </a:xfrm>
          <a:prstGeom prst="rect">
            <a:avLst/>
          </a:prstGeom>
          <a:noFill/>
          <a:ln w="9525">
            <a:noFill/>
            <a:miter lim="800000"/>
            <a:headEnd/>
            <a:tailEnd/>
          </a:ln>
        </p:spPr>
      </p:pic>
      <p:sp>
        <p:nvSpPr>
          <p:cNvPr id="8" name="Rectangle 7"/>
          <p:cNvSpPr/>
          <p:nvPr/>
        </p:nvSpPr>
        <p:spPr>
          <a:xfrm>
            <a:off x="9067800" y="1371600"/>
            <a:ext cx="5209594" cy="387770"/>
          </a:xfrm>
          <a:prstGeom prst="rect">
            <a:avLst/>
          </a:prstGeom>
        </p:spPr>
        <p:txBody>
          <a:bodyPr wrap="square" lIns="109700" tIns="54850" rIns="109700" bIns="54850">
            <a:spAutoFit/>
          </a:bodyPr>
          <a:lstStyle/>
          <a:p>
            <a:pPr algn="ctr"/>
            <a:r>
              <a:rPr lang="en-US" sz="1800" i="1" dirty="0" err="1" smtClean="0">
                <a:solidFill>
                  <a:schemeClr val="tx1"/>
                </a:solidFill>
              </a:rPr>
              <a:t>Telepresence System </a:t>
            </a:r>
            <a:r>
              <a:rPr lang="en-US" sz="1800" dirty="0" err="1" smtClean="0">
                <a:solidFill>
                  <a:schemeClr val="tx1"/>
                </a:solidFill>
              </a:rPr>
              <a:t>by Fuelrefuel (Wikipedia)</a:t>
            </a:r>
            <a:endParaRPr lang="en-US" sz="1800" dirty="0">
              <a:solidFill>
                <a:schemeClr val="tx1"/>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883930" y="255056"/>
            <a:ext cx="13213077" cy="914400"/>
          </a:xfrm>
        </p:spPr>
        <p:txBody>
          <a:bodyPr/>
          <a:lstStyle/>
          <a:p>
            <a:r>
              <a:rPr lang="en-US"/>
              <a:t>Communication, Interaction &amp; Cognition II</a:t>
            </a:r>
          </a:p>
        </p:txBody>
      </p:sp>
      <p:sp>
        <p:nvSpPr>
          <p:cNvPr id="10" name="Content Placeholder 4"/>
          <p:cNvSpPr>
            <a:spLocks noGrp="1"/>
          </p:cNvSpPr>
          <p:nvPr>
            <p:ph sz="half" idx="1"/>
          </p:nvPr>
        </p:nvSpPr>
        <p:spPr>
          <a:xfrm>
            <a:off x="3657600" y="1188721"/>
            <a:ext cx="5791200" cy="6367037"/>
          </a:xfrm>
        </p:spPr>
        <p:txBody>
          <a:bodyPr/>
          <a:lstStyle/>
          <a:p>
            <a:r>
              <a:rPr lang="en-US" sz="2900" dirty="0" smtClean="0"/>
              <a:t>Human capabilities are enhanced by digitally enabled collaboration</a:t>
            </a:r>
          </a:p>
          <a:p>
            <a:r>
              <a:rPr lang="en-US" sz="2900" dirty="0" smtClean="0"/>
              <a:t>The Internet &amp; the Web have</a:t>
            </a:r>
          </a:p>
          <a:p>
            <a:pPr lvl="1"/>
            <a:r>
              <a:rPr lang="en-US" sz="2900" dirty="0" smtClean="0">
                <a:solidFill>
                  <a:srgbClr val="FFFF00"/>
                </a:solidFill>
              </a:rPr>
              <a:t>changed many areas</a:t>
            </a:r>
            <a:r>
              <a:rPr lang="en-US" sz="2900" dirty="0" smtClean="0"/>
              <a:t>, including e-commerce, health care, access to information and entertainment, and online learning</a:t>
            </a:r>
          </a:p>
          <a:p>
            <a:pPr lvl="1"/>
            <a:r>
              <a:rPr lang="en-US" sz="2900">
                <a:solidFill>
                  <a:srgbClr val="FFFF00"/>
                </a:solidFill>
              </a:rPr>
              <a:t>impacted productivity</a:t>
            </a:r>
            <a:r>
              <a:rPr lang="en-US" sz="2900"/>
              <a:t>, positively and negatively, in many areas</a:t>
            </a:r>
          </a:p>
        </p:txBody>
      </p:sp>
      <p:pic>
        <p:nvPicPr>
          <p:cNvPr id="12" name="Picture 11" descr="siercube3"/>
          <p:cNvPicPr>
            <a:picLocks noGrp="1" noChangeAspect="1" noChangeArrowheads="1"/>
          </p:cNvPicPr>
          <p:nvPr/>
        </p:nvPicPr>
        <p:blipFill>
          <a:blip r:embed="rId2"/>
          <a:stretch>
            <a:fillRect/>
          </a:stretch>
        </p:blipFill>
        <p:spPr bwMode="auto">
          <a:xfrm>
            <a:off x="9418322" y="3697054"/>
            <a:ext cx="4617720" cy="3463290"/>
          </a:xfrm>
          <a:prstGeom prst="rect">
            <a:avLst/>
          </a:prstGeom>
          <a:noFill/>
          <a:ln w="9525">
            <a:noFill/>
            <a:miter lim="800000"/>
            <a:headEnd/>
            <a:tailEnd/>
          </a:ln>
        </p:spPr>
      </p:pic>
      <p:sp>
        <p:nvSpPr>
          <p:cNvPr id="13" name="Oval 12"/>
          <p:cNvSpPr/>
          <p:nvPr/>
        </p:nvSpPr>
        <p:spPr>
          <a:xfrm>
            <a:off x="9144000" y="72822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
        <p:nvSpPr>
          <p:cNvPr id="9" name="Rectangle 5"/>
          <p:cNvSpPr>
            <a:spLocks noChangeArrowheads="1"/>
          </p:cNvSpPr>
          <p:nvPr/>
        </p:nvSpPr>
        <p:spPr bwMode="auto">
          <a:xfrm>
            <a:off x="8168640" y="0"/>
            <a:ext cx="6461760" cy="485814"/>
          </a:xfrm>
          <a:prstGeom prst="rect">
            <a:avLst/>
          </a:prstGeom>
          <a:noFill/>
          <a:ln w="9525">
            <a:noFill/>
            <a:miter lim="800000"/>
            <a:headEnd/>
            <a:tailEnd/>
          </a:ln>
          <a:effectLst/>
        </p:spPr>
        <p:txBody>
          <a:bodyPr wrap="square" lIns="130595" tIns="65298" rIns="130595" bIns="65298">
            <a:prstTxWarp prst="textNoShape">
              <a:avLst/>
            </a:prstTxWarp>
            <a:spAutoFit/>
          </a:bodyPr>
          <a:lstStyle/>
          <a:p>
            <a:pPr algn="r"/>
            <a:r>
              <a:rPr lang="en-US" sz="2300" b="1" dirty="0">
                <a:solidFill>
                  <a:schemeClr val="tx1">
                    <a:lumMod val="50000"/>
                  </a:schemeClr>
                </a:solidFill>
                <a:effectLst>
                  <a:outerShdw blurRad="38100" dist="38100" dir="2700000" algn="tl">
                    <a:srgbClr val="000000"/>
                  </a:outerShdw>
                </a:effectLst>
                <a:latin typeface="Courier New"/>
                <a:cs typeface="Courier New"/>
              </a:rPr>
              <a:t>en.wikipedia.org/wiki/The_Turk</a:t>
            </a:r>
          </a:p>
        </p:txBody>
      </p:sp>
      <p:sp>
        <p:nvSpPr>
          <p:cNvPr id="14" name="Rectangle 13"/>
          <p:cNvSpPr/>
          <p:nvPr/>
        </p:nvSpPr>
        <p:spPr>
          <a:xfrm>
            <a:off x="9248194" y="3346014"/>
            <a:ext cx="4696406" cy="403159"/>
          </a:xfrm>
          <a:prstGeom prst="rect">
            <a:avLst/>
          </a:prstGeom>
        </p:spPr>
        <p:txBody>
          <a:bodyPr wrap="square" lIns="109700" tIns="54850" rIns="109700" bIns="54850">
            <a:spAutoFit/>
          </a:bodyPr>
          <a:lstStyle/>
          <a:p>
            <a:pPr algn="ctr"/>
            <a:r>
              <a:rPr lang="en-US" sz="1900" i="1" dirty="0" err="1" smtClean="0">
                <a:solidFill>
                  <a:schemeClr val="tx1"/>
                </a:solidFill>
                <a:latin typeface="18 VAG Rounded Thin   55390"/>
              </a:rPr>
              <a:t>Teenage Girl Texting </a:t>
            </a:r>
            <a:r>
              <a:rPr lang="en-US" sz="1900" dirty="0" smtClean="0">
                <a:solidFill>
                  <a:schemeClr val="tx1"/>
                </a:solidFill>
                <a:latin typeface="18 VAG Rounded Thin   55390"/>
              </a:rPr>
              <a:t>by Olybrius (Wikipedia)</a:t>
            </a:r>
            <a:endParaRPr lang="en-US" sz="1900" dirty="0">
              <a:solidFill>
                <a:schemeClr val="tx1"/>
              </a:solidFill>
              <a:latin typeface="18 VAG Rounded Thin   55390"/>
            </a:endParaRPr>
          </a:p>
        </p:txBody>
      </p:sp>
      <p:pic>
        <p:nvPicPr>
          <p:cNvPr id="15" name="Picture 14" descr="siercube3"/>
          <p:cNvPicPr>
            <a:picLocks noGrp="1" noChangeAspect="1" noChangeArrowheads="1"/>
          </p:cNvPicPr>
          <p:nvPr/>
        </p:nvPicPr>
        <p:blipFill>
          <a:blip r:embed="rId3"/>
          <a:stretch>
            <a:fillRect/>
          </a:stretch>
        </p:blipFill>
        <p:spPr bwMode="auto">
          <a:xfrm>
            <a:off x="9372602" y="1731287"/>
            <a:ext cx="4617720" cy="1545316"/>
          </a:xfrm>
          <a:prstGeom prst="rect">
            <a:avLst/>
          </a:prstGeom>
          <a:noFill/>
          <a:ln w="9525">
            <a:noFill/>
            <a:miter lim="800000"/>
            <a:headEnd/>
            <a:tailEnd/>
          </a:ln>
        </p:spPr>
      </p:pic>
      <p:sp>
        <p:nvSpPr>
          <p:cNvPr id="16" name="Rectangle 15"/>
          <p:cNvSpPr/>
          <p:nvPr/>
        </p:nvSpPr>
        <p:spPr>
          <a:xfrm>
            <a:off x="9248194" y="1524003"/>
            <a:ext cx="4696406" cy="403159"/>
          </a:xfrm>
          <a:prstGeom prst="rect">
            <a:avLst/>
          </a:prstGeom>
        </p:spPr>
        <p:txBody>
          <a:bodyPr wrap="square" lIns="109700" tIns="54850" rIns="109700" bIns="54850">
            <a:spAutoFit/>
          </a:bodyPr>
          <a:lstStyle/>
          <a:p>
            <a:pPr algn="ctr"/>
            <a:r>
              <a:rPr lang="en-US" sz="1900" i="1" dirty="0" err="1" smtClean="0">
                <a:solidFill>
                  <a:schemeClr val="tx1"/>
                </a:solidFill>
                <a:latin typeface="18 VAG Rounded Thin   55390"/>
              </a:rPr>
              <a:t>Connected (the film) </a:t>
            </a:r>
            <a:r>
              <a:rPr lang="en-US" sz="1900" dirty="0" smtClean="0">
                <a:solidFill>
                  <a:schemeClr val="tx1"/>
                </a:solidFill>
                <a:latin typeface="18 VAG Rounded Thin   55390"/>
              </a:rPr>
              <a:t>by Tiffany Shlain)</a:t>
            </a:r>
            <a:endParaRPr lang="en-US" sz="1900" dirty="0">
              <a:solidFill>
                <a:schemeClr val="tx1"/>
              </a:solidFill>
              <a:latin typeface="18 VAG Rounded Thin   5539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Search Trends Are Predictors!</a:t>
            </a:r>
          </a:p>
        </p:txBody>
      </p:sp>
      <p:pic>
        <p:nvPicPr>
          <p:cNvPr id="5" name="Content Placeholder 4" descr="5acf7129-b53f-4d3f-9435-850e252bdd53-bestSizeAvailable.png"/>
          <p:cNvPicPr>
            <a:picLocks noGrp="1" noChangeAspect="1"/>
          </p:cNvPicPr>
          <p:nvPr>
            <p:ph idx="1"/>
          </p:nvPr>
        </p:nvPicPr>
        <p:blipFill>
          <a:blip r:embed="rId2"/>
          <a:srcRect t="-2395" b="-2395"/>
          <a:stretch>
            <a:fillRect/>
          </a:stretch>
        </p:blipFill>
        <p:spPr>
          <a:xfrm>
            <a:off x="3886200" y="1332459"/>
            <a:ext cx="9784080" cy="6151450"/>
          </a:xfrm>
        </p:spPr>
      </p:pic>
      <p:sp>
        <p:nvSpPr>
          <p:cNvPr id="4" name="Rectangle 5"/>
          <p:cNvSpPr>
            <a:spLocks noChangeArrowheads="1"/>
          </p:cNvSpPr>
          <p:nvPr/>
        </p:nvSpPr>
        <p:spPr bwMode="auto">
          <a:xfrm>
            <a:off x="8168640" y="3"/>
            <a:ext cx="6461760" cy="839757"/>
          </a:xfrm>
          <a:prstGeom prst="rect">
            <a:avLst/>
          </a:prstGeom>
          <a:noFill/>
          <a:ln w="9525">
            <a:noFill/>
            <a:miter lim="800000"/>
            <a:headEnd/>
            <a:tailEnd/>
          </a:ln>
          <a:effectLst/>
        </p:spPr>
        <p:txBody>
          <a:bodyPr wrap="square" lIns="130595" tIns="65298" rIns="130595" bIns="65298">
            <a:prstTxWarp prst="textNoShape">
              <a:avLst/>
            </a:prstTxWarp>
            <a:spAutoFit/>
          </a:bodyPr>
          <a:lstStyle/>
          <a:p>
            <a:pPr algn="r"/>
            <a:r>
              <a:rPr lang="en-US" sz="2300" b="1" dirty="0">
                <a:solidFill>
                  <a:schemeClr val="tx1">
                    <a:lumMod val="50000"/>
                  </a:schemeClr>
                </a:solidFill>
                <a:effectLst>
                  <a:outerShdw blurRad="38100" dist="38100" dir="2700000" algn="tl">
                    <a:srgbClr val="000000"/>
                  </a:outerShdw>
                </a:effectLst>
                <a:latin typeface="Courier New"/>
                <a:cs typeface="Courier New"/>
              </a:rPr>
              <a:t>en.wikipedia.org/wiki/Google_Trends</a:t>
            </a:r>
          </a:p>
          <a:p>
            <a:pPr algn="r"/>
            <a:r>
              <a:rPr lang="en-US" sz="2300" b="1" dirty="0">
                <a:solidFill>
                  <a:schemeClr val="tx1">
                    <a:lumMod val="50000"/>
                  </a:schemeClr>
                </a:solidFill>
                <a:effectLst>
                  <a:outerShdw blurRad="38100" dist="38100" dir="2700000" algn="tl">
                    <a:srgbClr val="000000"/>
                  </a:outerShdw>
                </a:effectLst>
                <a:latin typeface="Courier New"/>
                <a:cs typeface="Courier New"/>
              </a:rPr>
              <a:t>google.com/trends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883922" y="255056"/>
            <a:ext cx="13365478" cy="914400"/>
          </a:xfrm>
        </p:spPr>
        <p:txBody>
          <a:bodyPr/>
          <a:lstStyle/>
          <a:p>
            <a:r>
              <a:rPr lang="en-US"/>
              <a:t>Hardware Support</a:t>
            </a:r>
          </a:p>
        </p:txBody>
      </p:sp>
      <p:sp>
        <p:nvSpPr>
          <p:cNvPr id="8" name="Rectangle 7"/>
          <p:cNvSpPr/>
          <p:nvPr/>
        </p:nvSpPr>
        <p:spPr>
          <a:xfrm>
            <a:off x="13863759" y="6781800"/>
            <a:ext cx="990600" cy="707844"/>
          </a:xfrm>
          <a:prstGeom prst="rect">
            <a:avLst/>
          </a:prstGeom>
        </p:spPr>
        <p:txBody>
          <a:bodyPr wrap="square" lIns="91401" tIns="45699" rIns="91401" bIns="45699">
            <a:spAutoFit/>
          </a:bodyPr>
          <a:lstStyle/>
          <a:p>
            <a:pPr algn="ctr"/>
            <a:r>
              <a:rPr lang="en-US" sz="4000" smtClean="0">
                <a:solidFill>
                  <a:schemeClr val="tx1"/>
                </a:solidFill>
                <a:latin typeface="Wingdings"/>
                <a:ea typeface="Wingdings"/>
                <a:cs typeface="Wingdings"/>
              </a:rPr>
              <a:t></a:t>
            </a:r>
            <a:endParaRPr lang="en-US" sz="4000">
              <a:solidFill>
                <a:schemeClr val="tx1"/>
              </a:solidFill>
            </a:endParaRPr>
          </a:p>
        </p:txBody>
      </p:sp>
      <p:sp>
        <p:nvSpPr>
          <p:cNvPr id="10" name="Content Placeholder 4"/>
          <p:cNvSpPr>
            <a:spLocks noGrp="1"/>
          </p:cNvSpPr>
          <p:nvPr>
            <p:ph sz="half" idx="1"/>
          </p:nvPr>
        </p:nvSpPr>
        <p:spPr>
          <a:xfrm>
            <a:off x="3657600" y="1188721"/>
            <a:ext cx="5638800" cy="6367037"/>
          </a:xfrm>
        </p:spPr>
        <p:txBody>
          <a:bodyPr/>
          <a:lstStyle/>
          <a:p>
            <a:r>
              <a:rPr lang="en-US" sz="2300" dirty="0" smtClean="0"/>
              <a:t>The desktop-to-(always-on)-</a:t>
            </a:r>
            <a:r>
              <a:rPr lang="en-US" sz="2300" dirty="0" smtClean="0">
                <a:solidFill>
                  <a:srgbClr val="FFFF00"/>
                </a:solidFill>
              </a:rPr>
              <a:t>mobile computers </a:t>
            </a:r>
            <a:r>
              <a:rPr lang="en-US" sz="2300" dirty="0" smtClean="0"/>
              <a:t>shift is </a:t>
            </a:r>
            <a:r>
              <a:rPr lang="en-US" sz="2300" dirty="0" smtClean="0">
                <a:solidFill>
                  <a:srgbClr val="FFFF00"/>
                </a:solidFill>
              </a:rPr>
              <a:t>leading to new applications</a:t>
            </a:r>
            <a:endParaRPr lang="en-US" sz="2300" dirty="0">
              <a:solidFill>
                <a:srgbClr val="FFFF00"/>
              </a:solidFill>
            </a:endParaRPr>
          </a:p>
          <a:p>
            <a:r>
              <a:rPr lang="en-US" sz="2300"/>
              <a:t>Global Positioning System (</a:t>
            </a:r>
            <a:r>
              <a:rPr lang="en-US" sz="2300">
                <a:solidFill>
                  <a:srgbClr val="FFFF00"/>
                </a:solidFill>
              </a:rPr>
              <a:t>GPS</a:t>
            </a:r>
            <a:r>
              <a:rPr lang="en-US" sz="2300"/>
              <a:t>) and related technologies </a:t>
            </a:r>
            <a:r>
              <a:rPr lang="en-US" sz="2300">
                <a:solidFill>
                  <a:srgbClr val="FFFF00"/>
                </a:solidFill>
              </a:rPr>
              <a:t>have changed how humans travel, navigate, and find information </a:t>
            </a:r>
            <a:r>
              <a:rPr lang="en-US" sz="2300"/>
              <a:t>related to geolocation</a:t>
            </a:r>
          </a:p>
          <a:p>
            <a:r>
              <a:rPr lang="en-US" sz="2300">
                <a:solidFill>
                  <a:srgbClr val="FFFF00"/>
                </a:solidFill>
              </a:rPr>
              <a:t>Sensor networks </a:t>
            </a:r>
            <a:r>
              <a:rPr lang="en-US" sz="2300"/>
              <a:t>facilitate </a:t>
            </a:r>
            <a:r>
              <a:rPr lang="en-US" sz="2300">
                <a:solidFill>
                  <a:srgbClr val="FFFF00"/>
                </a:solidFill>
              </a:rPr>
              <a:t>new ways of interacting with the environment </a:t>
            </a:r>
            <a:r>
              <a:rPr lang="en-US" sz="2300"/>
              <a:t>and with physical systems</a:t>
            </a:r>
          </a:p>
          <a:p>
            <a:r>
              <a:rPr lang="en-US" sz="2300">
                <a:solidFill>
                  <a:srgbClr val="FFFF00"/>
                </a:solidFill>
              </a:rPr>
              <a:t>Smart grids, smart buildings, and smart transportation </a:t>
            </a:r>
            <a:r>
              <a:rPr lang="en-US" sz="2300"/>
              <a:t>are changing and </a:t>
            </a:r>
            <a:r>
              <a:rPr lang="en-US" sz="2300">
                <a:solidFill>
                  <a:srgbClr val="FFFF00"/>
                </a:solidFill>
              </a:rPr>
              <a:t>facilitating human capabilities</a:t>
            </a:r>
            <a:endParaRPr lang="en-US" sz="2300"/>
          </a:p>
          <a:p>
            <a:r>
              <a:rPr lang="en-US" sz="2300"/>
              <a:t>Computing contributes to many </a:t>
            </a:r>
            <a:r>
              <a:rPr lang="en-US" sz="2300">
                <a:solidFill>
                  <a:srgbClr val="FFFF00"/>
                </a:solidFill>
              </a:rPr>
              <a:t>assistive technologies that enhance human capabilities</a:t>
            </a:r>
            <a:endParaRPr lang="en-US" sz="2300"/>
          </a:p>
        </p:txBody>
      </p:sp>
      <p:sp>
        <p:nvSpPr>
          <p:cNvPr id="11" name="Rectangle 10"/>
          <p:cNvSpPr/>
          <p:nvPr/>
        </p:nvSpPr>
        <p:spPr>
          <a:xfrm>
            <a:off x="9248194" y="1371600"/>
            <a:ext cx="4696406" cy="480103"/>
          </a:xfrm>
          <a:prstGeom prst="rect">
            <a:avLst/>
          </a:prstGeom>
        </p:spPr>
        <p:txBody>
          <a:bodyPr wrap="square" lIns="109700" tIns="54850" rIns="109700" bIns="54850">
            <a:spAutoFit/>
          </a:bodyPr>
          <a:lstStyle/>
          <a:p>
            <a:pPr algn="ctr"/>
            <a:r>
              <a:rPr lang="en-US" sz="2400" i="1" dirty="0" err="1" smtClean="0">
                <a:solidFill>
                  <a:schemeClr val="tx1"/>
                </a:solidFill>
                <a:latin typeface="18 VAG Rounded Thin   55390"/>
              </a:rPr>
              <a:t>Sensor Network</a:t>
            </a:r>
            <a:endParaRPr lang="en-US" sz="2400" dirty="0">
              <a:solidFill>
                <a:schemeClr val="tx1"/>
              </a:solidFill>
              <a:latin typeface="18 VAG Rounded Thin   55390"/>
            </a:endParaRPr>
          </a:p>
        </p:txBody>
      </p:sp>
      <p:pic>
        <p:nvPicPr>
          <p:cNvPr id="12" name="Picture 11" descr="siercube3"/>
          <p:cNvPicPr>
            <a:picLocks noGrp="1" noChangeAspect="1" noChangeArrowheads="1"/>
          </p:cNvPicPr>
          <p:nvPr/>
        </p:nvPicPr>
        <p:blipFill>
          <a:blip r:embed="rId2"/>
          <a:stretch>
            <a:fillRect/>
          </a:stretch>
        </p:blipFill>
        <p:spPr bwMode="auto">
          <a:xfrm>
            <a:off x="9418322" y="1447800"/>
            <a:ext cx="4617720" cy="2180914"/>
          </a:xfrm>
          <a:prstGeom prst="rect">
            <a:avLst/>
          </a:prstGeom>
          <a:noFill/>
          <a:ln w="9525">
            <a:noFill/>
            <a:miter lim="800000"/>
            <a:headEnd/>
            <a:tailEnd/>
          </a:ln>
        </p:spPr>
      </p:pic>
      <p:sp>
        <p:nvSpPr>
          <p:cNvPr id="13" name="Oval 12"/>
          <p:cNvSpPr/>
          <p:nvPr/>
        </p:nvSpPr>
        <p:spPr>
          <a:xfrm>
            <a:off x="9144000" y="7358462"/>
            <a:ext cx="5029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sp>
        <p:nvSpPr>
          <p:cNvPr id="9" name="Rectangle 8"/>
          <p:cNvSpPr/>
          <p:nvPr/>
        </p:nvSpPr>
        <p:spPr>
          <a:xfrm>
            <a:off x="9248194" y="3986389"/>
            <a:ext cx="4696406" cy="356993"/>
          </a:xfrm>
          <a:prstGeom prst="rect">
            <a:avLst/>
          </a:prstGeom>
        </p:spPr>
        <p:txBody>
          <a:bodyPr wrap="square" lIns="109700" tIns="54850" rIns="109700" bIns="54850">
            <a:spAutoFit/>
          </a:bodyPr>
          <a:lstStyle/>
          <a:p>
            <a:pPr algn="ctr"/>
            <a:r>
              <a:rPr lang="en-US" sz="1600" i="1" dirty="0" err="1" smtClean="0">
                <a:solidFill>
                  <a:schemeClr val="tx1"/>
                </a:solidFill>
                <a:latin typeface="18 VAG Rounded Thin   55390"/>
              </a:rPr>
              <a:t>Voting on a touchscreen </a:t>
            </a:r>
            <a:r>
              <a:rPr lang="en-US" sz="1600" dirty="0" err="1" smtClean="0">
                <a:solidFill>
                  <a:schemeClr val="tx1"/>
                </a:solidFill>
                <a:latin typeface="18 VAG Rounded Thin   55390"/>
              </a:rPr>
              <a:t>by Joebeone Iwikipedia)</a:t>
            </a:r>
            <a:endParaRPr lang="en-US" sz="1600" dirty="0">
              <a:solidFill>
                <a:schemeClr val="tx1"/>
              </a:solidFill>
              <a:latin typeface="18 VAG Rounded Thin   55390"/>
            </a:endParaRPr>
          </a:p>
        </p:txBody>
      </p:sp>
      <p:pic>
        <p:nvPicPr>
          <p:cNvPr id="14" name="Picture 13" descr="siercube3"/>
          <p:cNvPicPr>
            <a:picLocks noGrp="1" noChangeAspect="1" noChangeArrowheads="1"/>
          </p:cNvPicPr>
          <p:nvPr/>
        </p:nvPicPr>
        <p:blipFill>
          <a:blip r:embed="rId3"/>
          <a:stretch>
            <a:fillRect/>
          </a:stretch>
        </p:blipFill>
        <p:spPr bwMode="auto">
          <a:xfrm>
            <a:off x="9765239" y="4372286"/>
            <a:ext cx="3923886" cy="294291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 Most significant assistive technology</a:t>
            </a:r>
            <a:endParaRPr lang="en-US"/>
          </a:p>
        </p:txBody>
      </p:sp>
      <p:sp>
        <p:nvSpPr>
          <p:cNvPr id="4" name="Content Placeholder 3"/>
          <p:cNvSpPr>
            <a:spLocks noGrp="1"/>
          </p:cNvSpPr>
          <p:nvPr>
            <p:ph sz="half" idx="1"/>
          </p:nvPr>
        </p:nvSpPr>
        <p:spPr>
          <a:xfrm>
            <a:off x="3581400" y="1188721"/>
            <a:ext cx="5843587" cy="6367037"/>
          </a:xfrm>
        </p:spPr>
        <p:txBody>
          <a:bodyPr/>
          <a:lstStyle/>
          <a:p>
            <a:pPr>
              <a:buNone/>
            </a:pPr>
            <a:endParaRPr lang="en-US" dirty="0"/>
          </a:p>
          <a:p>
            <a:pPr marL="698961" indent="-548504">
              <a:buFont typeface="+mj-lt"/>
              <a:buAutoNum type="alphaLcParenR"/>
            </a:pPr>
            <a:r>
              <a:rPr lang="en-US" dirty="0" smtClean="0"/>
              <a:t>Augmented reality</a:t>
            </a:r>
            <a:endParaRPr lang="en-US" dirty="0"/>
          </a:p>
          <a:p>
            <a:pPr marL="698961" indent="-548504">
              <a:buFont typeface="+mj-lt"/>
              <a:buAutoNum type="alphaLcParenR"/>
            </a:pPr>
            <a:r>
              <a:rPr lang="en-US" dirty="0" smtClean="0"/>
              <a:t>Virtual reality</a:t>
            </a:r>
            <a:endParaRPr lang="en-US" dirty="0"/>
          </a:p>
          <a:p>
            <a:pPr marL="698961" indent="-548504">
              <a:buFont typeface="+mj-lt"/>
              <a:buAutoNum type="alphaLcParenR"/>
            </a:pPr>
            <a:r>
              <a:rPr lang="en-US" dirty="0" smtClean="0"/>
              <a:t>Hearing aids</a:t>
            </a:r>
            <a:endParaRPr lang="en-US" dirty="0"/>
          </a:p>
          <a:p>
            <a:pPr marL="698961" indent="-548504">
              <a:buFont typeface="+mj-lt"/>
              <a:buAutoNum type="alphaLcParenR"/>
            </a:pPr>
            <a:r>
              <a:rPr lang="en-US" dirty="0" smtClean="0"/>
              <a:t>Self-driving cars</a:t>
            </a:r>
            <a:endParaRPr lang="en-US" dirty="0"/>
          </a:p>
          <a:p>
            <a:pPr marL="698961" indent="-548504">
              <a:buFont typeface="+mj-lt"/>
              <a:buAutoNum type="alphaLcParenR"/>
            </a:pPr>
            <a:r>
              <a:rPr lang="en-US" dirty="0" smtClean="0"/>
              <a:t>Wheelchairs</a:t>
            </a:r>
            <a:endParaRPr lang="en-US" dirty="0"/>
          </a:p>
        </p:txBody>
      </p:sp>
      <p:sp>
        <p:nvSpPr>
          <p:cNvPr id="5" name="Oval 4"/>
          <p:cNvSpPr/>
          <p:nvPr/>
        </p:nvSpPr>
        <p:spPr>
          <a:xfrm>
            <a:off x="9296400" y="6840302"/>
            <a:ext cx="4648200" cy="566338"/>
          </a:xfrm>
          <a:prstGeom prst="ellipse">
            <a:avLst/>
          </a:prstGeom>
          <a:solidFill>
            <a:schemeClr val="bg1">
              <a:alpha val="17000"/>
            </a:schemeClr>
          </a:solidFill>
          <a:ln>
            <a:noFill/>
          </a:ln>
          <a:effectLst>
            <a:softEdge rad="139700"/>
          </a:effectLst>
        </p:spPr>
        <p:style>
          <a:lnRef idx="1">
            <a:schemeClr val="accent1"/>
          </a:lnRef>
          <a:fillRef idx="3">
            <a:schemeClr val="accent1"/>
          </a:fillRef>
          <a:effectRef idx="2">
            <a:schemeClr val="accent1"/>
          </a:effectRef>
          <a:fontRef idx="minor">
            <a:schemeClr val="lt1"/>
          </a:fontRef>
        </p:style>
        <p:txBody>
          <a:bodyPr lIns="109700" tIns="54850" rIns="109700" bIns="54850" anchor="ctr"/>
          <a:lstStyle/>
          <a:p>
            <a:pPr algn="ctr">
              <a:defRPr/>
            </a:pPr>
            <a:endParaRPr lang="en-US" dirty="0"/>
          </a:p>
        </p:txBody>
      </p:sp>
      <p:pic>
        <p:nvPicPr>
          <p:cNvPr id="6" name="Picture 10"/>
          <p:cNvPicPr>
            <a:picLocks noChangeAspect="1"/>
          </p:cNvPicPr>
          <p:nvPr/>
        </p:nvPicPr>
        <p:blipFill>
          <a:blip r:embed="rId2"/>
          <a:stretch>
            <a:fillRect/>
          </a:stretch>
        </p:blipFill>
        <p:spPr bwMode="auto">
          <a:xfrm>
            <a:off x="9296400" y="2971800"/>
            <a:ext cx="4814960" cy="36129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ヒラギノ丸ゴ Pro W4"/>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67456</TotalTime>
  <Pages>47</Pages>
  <Words>1030</Words>
  <Application>Microsoft Macintosh PowerPoint</Application>
  <PresentationFormat>Custom</PresentationFormat>
  <Paragraphs>154</Paragraphs>
  <Slides>20</Slides>
  <Notes>5</Notes>
  <HiddenSlides>0</HiddenSlides>
  <MMClips>0</MMClips>
  <ScaleCrop>false</ScaleCrop>
  <HeadingPairs>
    <vt:vector size="4" baseType="variant">
      <vt:variant>
        <vt:lpstr>Design Template</vt:lpstr>
      </vt:variant>
      <vt:variant>
        <vt:i4>1</vt:i4>
      </vt:variant>
      <vt:variant>
        <vt:lpstr>Slide Titles</vt:lpstr>
      </vt:variant>
      <vt:variant>
        <vt:i4>20</vt:i4>
      </vt:variant>
    </vt:vector>
  </HeadingPairs>
  <TitlesOfParts>
    <vt:vector size="21" baseType="lpstr">
      <vt:lpstr>Metro</vt:lpstr>
      <vt:lpstr>Flexible Sensors turn skin into input!</vt:lpstr>
      <vt:lpstr>Slide 2</vt:lpstr>
      <vt:lpstr>Global Impact of Computing</vt:lpstr>
      <vt:lpstr>(AP) Computer Science Principles</vt:lpstr>
      <vt:lpstr>Communication, Interaction &amp; Cognition I</vt:lpstr>
      <vt:lpstr>Communication, Interaction &amp; Cognition II</vt:lpstr>
      <vt:lpstr>Search Trends Are Predictors!</vt:lpstr>
      <vt:lpstr>Hardware Support</vt:lpstr>
      <vt:lpstr>(Cal) Most significant assistive technology</vt:lpstr>
      <vt:lpstr>Slide 10</vt:lpstr>
      <vt:lpstr>Citizen Participation I</vt:lpstr>
      <vt:lpstr>The Turk (1770)</vt:lpstr>
      <vt:lpstr>Citizen Participation II</vt:lpstr>
      <vt:lpstr>(Cal) Hourly rate for drawing sheep?</vt:lpstr>
      <vt:lpstr>Slide 15</vt:lpstr>
      <vt:lpstr>Question (thanks to BH)</vt:lpstr>
      <vt:lpstr>Answer</vt:lpstr>
      <vt:lpstr>Computers in Education</vt:lpstr>
      <vt:lpstr>Then what about MOOCs?</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CS61C - Lecture 13</dc:title>
  <dc:subject/>
  <dc:creator>John Wawrzynek</dc:creator>
  <cp:keywords/>
  <dc:description/>
  <cp:lastModifiedBy>Dan Garcia</cp:lastModifiedBy>
  <cp:revision>3433</cp:revision>
  <cp:lastPrinted>2015-03-09T08:21:39Z</cp:lastPrinted>
  <dcterms:created xsi:type="dcterms:W3CDTF">2015-03-09T17:41:17Z</dcterms:created>
  <dcterms:modified xsi:type="dcterms:W3CDTF">2015-03-09T19:05:46Z</dcterms:modified>
</cp:coreProperties>
</file>